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9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4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9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9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4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B147-AE48-46F3-B215-C084EF17E4F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1CA79-488D-4EB1-B438-A7789F081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0794522-6195-55E5-31C5-4EF598DA9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" y="-134815"/>
            <a:ext cx="6857999" cy="12326815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EE2D45-A358-5C82-E1E1-713351EF3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540" y="-896842"/>
            <a:ext cx="5829300" cy="4244622"/>
          </a:xfrm>
        </p:spPr>
        <p:txBody>
          <a:bodyPr/>
          <a:lstStyle/>
          <a:p>
            <a:r>
              <a:rPr lang="th-TH" dirty="0"/>
              <a:t>การขับเคลื่อนจริยธรรม</a:t>
            </a:r>
            <a:br>
              <a:rPr lang="th-TH" dirty="0"/>
            </a:br>
            <a:r>
              <a:rPr lang="th-TH" dirty="0"/>
              <a:t>เจ้าหน้าที่ของรัฐ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9E2BA5D-1828-DEEF-93E7-277437473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230916"/>
            <a:ext cx="5143500" cy="2943577"/>
          </a:xfrm>
        </p:spPr>
        <p:txBody>
          <a:bodyPr/>
          <a:lstStyle/>
          <a:p>
            <a:r>
              <a:rPr lang="th-TH" sz="2800" dirty="0">
                <a:solidFill>
                  <a:schemeClr val="bg1"/>
                </a:solidFill>
              </a:rPr>
              <a:t>โรงเรียนศิริราษฎร์สามัคคี</a:t>
            </a:r>
          </a:p>
          <a:p>
            <a:r>
              <a:rPr lang="th-TH" sz="2800" dirty="0">
                <a:solidFill>
                  <a:schemeClr val="bg1"/>
                </a:solidFill>
              </a:rPr>
              <a:t>สำนักงานเขตพื้นที่การศึกษามัธยมศึกษา  ปัตตานี</a:t>
            </a:r>
          </a:p>
          <a:p>
            <a:r>
              <a:rPr lang="th-TH" sz="2800" dirty="0">
                <a:solidFill>
                  <a:schemeClr val="bg1"/>
                </a:solidFill>
              </a:rPr>
              <a:t>สำนักงานคณะกรรมการการศึกษาขั้นพื้นฐาน</a:t>
            </a:r>
          </a:p>
          <a:p>
            <a:r>
              <a:rPr lang="th-TH" sz="2800" dirty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853694-5BB9-E3A5-F4A8-36DA8DC46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1" y="-3790957"/>
            <a:ext cx="1930776" cy="193077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5402C16-6623-FEA6-9038-005C7E4F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46" y="-3391182"/>
            <a:ext cx="1286367" cy="121930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47D90FD-976C-59AA-B9BC-7E8652834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929" y="4810032"/>
            <a:ext cx="2255716" cy="169274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63AAD5C-60CE-365C-EDDB-444607DD6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590" y="6502773"/>
            <a:ext cx="2255716" cy="169216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117E41F-FB1E-07DD-4421-F5BB03A18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22" y="9061744"/>
            <a:ext cx="5639289" cy="184724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631D740-60DE-35BB-3966-5AD981CB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514" y="33549"/>
            <a:ext cx="1932599" cy="192650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CE10C94-CF3B-5199-58EF-9F3AFD2D2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29" y="387147"/>
            <a:ext cx="128636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53762"/>
      </p:ext>
    </p:extLst>
  </p:cSld>
  <p:clrMapOvr>
    <a:masterClrMapping/>
  </p:clrMapOvr>
</p:sld>
</file>

<file path=ppt/theme/theme1.xml><?xml version="1.0" encoding="utf-8"?>
<a:theme xmlns:a="http://schemas.openxmlformats.org/drawingml/2006/main" name="1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แบบจอกว้าง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1_ธีมของ Office</vt:lpstr>
      <vt:lpstr>การขับเคลื่อนจริยธรรม เจ้าหน้าที่ของรัฐ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</cp:revision>
  <dcterms:created xsi:type="dcterms:W3CDTF">2025-07-14T08:51:57Z</dcterms:created>
  <dcterms:modified xsi:type="dcterms:W3CDTF">2025-07-14T08:54:26Z</dcterms:modified>
</cp:coreProperties>
</file>