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9" r:id="rId2"/>
    <p:sldId id="256" r:id="rId3"/>
    <p:sldId id="267" r:id="rId4"/>
    <p:sldId id="261" r:id="rId5"/>
  </p:sldIdLst>
  <p:sldSz cx="6858000" cy="9906000" type="A4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Prompt" panose="00000500000000000000" pitchFamily="2" charset="-34"/>
      <p:regular r:id="rId12"/>
      <p:bold r:id="rId13"/>
      <p: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4C0"/>
    <a:srgbClr val="F98DBA"/>
    <a:srgbClr val="D6689B"/>
    <a:srgbClr val="FBB300"/>
    <a:srgbClr val="66AF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25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D4D5-2078-4CEE-8D63-0915E574CA19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3F10-E6B6-4630-A14D-A9AC86A4C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56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D4D5-2078-4CEE-8D63-0915E574CA19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3F10-E6B6-4630-A14D-A9AC86A4C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51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D4D5-2078-4CEE-8D63-0915E574CA19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3F10-E6B6-4630-A14D-A9AC86A4C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49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BD1F00E-0AFF-428F-AF48-89DEF174EAD5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2743201" y="1985979"/>
            <a:ext cx="4114799" cy="4486275"/>
          </a:xfrm>
          <a:custGeom>
            <a:avLst/>
            <a:gdLst>
              <a:gd name="connsiteX0" fmla="*/ 1074580 w 4114799"/>
              <a:gd name="connsiteY0" fmla="*/ 0 h 4486275"/>
              <a:gd name="connsiteX1" fmla="*/ 4114799 w 4114799"/>
              <a:gd name="connsiteY1" fmla="*/ 0 h 4486275"/>
              <a:gd name="connsiteX2" fmla="*/ 4114799 w 4114799"/>
              <a:gd name="connsiteY2" fmla="*/ 4486275 h 4486275"/>
              <a:gd name="connsiteX3" fmla="*/ 1074580 w 4114799"/>
              <a:gd name="connsiteY3" fmla="*/ 4486275 h 4486275"/>
              <a:gd name="connsiteX4" fmla="*/ 0 w 4114799"/>
              <a:gd name="connsiteY4" fmla="*/ 2243138 h 448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799" h="4486275">
                <a:moveTo>
                  <a:pt x="1074580" y="0"/>
                </a:moveTo>
                <a:lnTo>
                  <a:pt x="4114799" y="0"/>
                </a:lnTo>
                <a:lnTo>
                  <a:pt x="4114799" y="4486275"/>
                </a:lnTo>
                <a:lnTo>
                  <a:pt x="1074580" y="4486275"/>
                </a:lnTo>
                <a:lnTo>
                  <a:pt x="0" y="22431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24FE5-677A-42BB-A036-5BF411F9196F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E7686-FBC1-4A1D-94FD-2DB90CC2B56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1323845-4671-4380-8D69-E4A250052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2608" y="3540162"/>
            <a:ext cx="1794849" cy="1547283"/>
          </a:xfrm>
          <a:custGeom>
            <a:avLst/>
            <a:gdLst>
              <a:gd name="connsiteX0" fmla="*/ 386821 w 1794849"/>
              <a:gd name="connsiteY0" fmla="*/ 0 h 1547283"/>
              <a:gd name="connsiteX1" fmla="*/ 1408028 w 1794849"/>
              <a:gd name="connsiteY1" fmla="*/ 0 h 1547283"/>
              <a:gd name="connsiteX2" fmla="*/ 1794849 w 1794849"/>
              <a:gd name="connsiteY2" fmla="*/ 773642 h 1547283"/>
              <a:gd name="connsiteX3" fmla="*/ 1408028 w 1794849"/>
              <a:gd name="connsiteY3" fmla="*/ 1547283 h 1547283"/>
              <a:gd name="connsiteX4" fmla="*/ 386821 w 1794849"/>
              <a:gd name="connsiteY4" fmla="*/ 1547283 h 1547283"/>
              <a:gd name="connsiteX5" fmla="*/ 0 w 1794849"/>
              <a:gd name="connsiteY5" fmla="*/ 773642 h 154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4849" h="1547283">
                <a:moveTo>
                  <a:pt x="386821" y="0"/>
                </a:moveTo>
                <a:lnTo>
                  <a:pt x="1408028" y="0"/>
                </a:lnTo>
                <a:lnTo>
                  <a:pt x="1794849" y="773642"/>
                </a:lnTo>
                <a:lnTo>
                  <a:pt x="1408028" y="1547283"/>
                </a:lnTo>
                <a:lnTo>
                  <a:pt x="386821" y="1547283"/>
                </a:lnTo>
                <a:lnTo>
                  <a:pt x="0" y="7736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91D55500-1A62-4B94-8346-BEAB66DA231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71713" y="2681833"/>
            <a:ext cx="1794849" cy="1547283"/>
          </a:xfrm>
          <a:custGeom>
            <a:avLst/>
            <a:gdLst>
              <a:gd name="connsiteX0" fmla="*/ 386821 w 1794849"/>
              <a:gd name="connsiteY0" fmla="*/ 0 h 1547283"/>
              <a:gd name="connsiteX1" fmla="*/ 1408028 w 1794849"/>
              <a:gd name="connsiteY1" fmla="*/ 0 h 1547283"/>
              <a:gd name="connsiteX2" fmla="*/ 1794849 w 1794849"/>
              <a:gd name="connsiteY2" fmla="*/ 773642 h 1547283"/>
              <a:gd name="connsiteX3" fmla="*/ 1408028 w 1794849"/>
              <a:gd name="connsiteY3" fmla="*/ 1547283 h 1547283"/>
              <a:gd name="connsiteX4" fmla="*/ 386821 w 1794849"/>
              <a:gd name="connsiteY4" fmla="*/ 1547283 h 1547283"/>
              <a:gd name="connsiteX5" fmla="*/ 0 w 1794849"/>
              <a:gd name="connsiteY5" fmla="*/ 773642 h 154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4849" h="1547283">
                <a:moveTo>
                  <a:pt x="386821" y="0"/>
                </a:moveTo>
                <a:lnTo>
                  <a:pt x="1408028" y="0"/>
                </a:lnTo>
                <a:lnTo>
                  <a:pt x="1794849" y="773642"/>
                </a:lnTo>
                <a:lnTo>
                  <a:pt x="1408028" y="1547283"/>
                </a:lnTo>
                <a:lnTo>
                  <a:pt x="386821" y="1547283"/>
                </a:lnTo>
                <a:lnTo>
                  <a:pt x="0" y="7736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5B6F677-42A3-429C-968F-04783838C5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271713" y="4398491"/>
            <a:ext cx="1794849" cy="1547283"/>
          </a:xfrm>
          <a:custGeom>
            <a:avLst/>
            <a:gdLst>
              <a:gd name="connsiteX0" fmla="*/ 386821 w 1794849"/>
              <a:gd name="connsiteY0" fmla="*/ 0 h 1547283"/>
              <a:gd name="connsiteX1" fmla="*/ 1408028 w 1794849"/>
              <a:gd name="connsiteY1" fmla="*/ 0 h 1547283"/>
              <a:gd name="connsiteX2" fmla="*/ 1794849 w 1794849"/>
              <a:gd name="connsiteY2" fmla="*/ 773642 h 1547283"/>
              <a:gd name="connsiteX3" fmla="*/ 1408028 w 1794849"/>
              <a:gd name="connsiteY3" fmla="*/ 1547283 h 1547283"/>
              <a:gd name="connsiteX4" fmla="*/ 386821 w 1794849"/>
              <a:gd name="connsiteY4" fmla="*/ 1547283 h 1547283"/>
              <a:gd name="connsiteX5" fmla="*/ 0 w 1794849"/>
              <a:gd name="connsiteY5" fmla="*/ 773642 h 154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4849" h="1547283">
                <a:moveTo>
                  <a:pt x="386821" y="0"/>
                </a:moveTo>
                <a:lnTo>
                  <a:pt x="1408028" y="0"/>
                </a:lnTo>
                <a:lnTo>
                  <a:pt x="1794849" y="773642"/>
                </a:lnTo>
                <a:lnTo>
                  <a:pt x="1408028" y="1547283"/>
                </a:lnTo>
                <a:lnTo>
                  <a:pt x="386821" y="1547283"/>
                </a:lnTo>
                <a:lnTo>
                  <a:pt x="0" y="7736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52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D4D5-2078-4CEE-8D63-0915E574CA19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3F10-E6B6-4630-A14D-A9AC86A4C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16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D4D5-2078-4CEE-8D63-0915E574CA19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3F10-E6B6-4630-A14D-A9AC86A4C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09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D4D5-2078-4CEE-8D63-0915E574CA19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3F10-E6B6-4630-A14D-A9AC86A4C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78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D4D5-2078-4CEE-8D63-0915E574CA19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3F10-E6B6-4630-A14D-A9AC86A4C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2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D4D5-2078-4CEE-8D63-0915E574CA19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3F10-E6B6-4630-A14D-A9AC86A4C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66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D4D5-2078-4CEE-8D63-0915E574CA19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3F10-E6B6-4630-A14D-A9AC86A4C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07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D4D5-2078-4CEE-8D63-0915E574CA19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3F10-E6B6-4630-A14D-A9AC86A4C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46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D4D5-2078-4CEE-8D63-0915E574CA19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3F10-E6B6-4630-A14D-A9AC86A4C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33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AD4D5-2078-4CEE-8D63-0915E574CA19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83F10-E6B6-4630-A14D-A9AC86A4C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06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arallelogram 42">
            <a:extLst>
              <a:ext uri="{FF2B5EF4-FFF2-40B4-BE49-F238E27FC236}">
                <a16:creationId xmlns:a16="http://schemas.microsoft.com/office/drawing/2014/main" id="{BC8656F3-F347-4D97-91E0-F6CD19457B2B}"/>
              </a:ext>
            </a:extLst>
          </p:cNvPr>
          <p:cNvSpPr/>
          <p:nvPr/>
        </p:nvSpPr>
        <p:spPr>
          <a:xfrm>
            <a:off x="-3674706" y="2308572"/>
            <a:ext cx="7262666" cy="3357663"/>
          </a:xfrm>
          <a:prstGeom prst="parallelogram">
            <a:avLst>
              <a:gd name="adj" fmla="val 48412"/>
            </a:avLst>
          </a:prstGeom>
          <a:gradFill flip="none" rotWithShape="1">
            <a:gsLst>
              <a:gs pos="0">
                <a:srgbClr val="66AF2A"/>
              </a:gs>
              <a:gs pos="100000">
                <a:srgbClr val="BACF1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455" name="Group 6454">
            <a:extLst>
              <a:ext uri="{FF2B5EF4-FFF2-40B4-BE49-F238E27FC236}">
                <a16:creationId xmlns:a16="http://schemas.microsoft.com/office/drawing/2014/main" id="{18FB3B4B-B796-4CF4-848E-D548469F5A9A}"/>
              </a:ext>
            </a:extLst>
          </p:cNvPr>
          <p:cNvGrpSpPr/>
          <p:nvPr/>
        </p:nvGrpSpPr>
        <p:grpSpPr>
          <a:xfrm>
            <a:off x="-763758" y="-138763"/>
            <a:ext cx="7970435" cy="954738"/>
            <a:chOff x="-807243" y="79083"/>
            <a:chExt cx="7970435" cy="954738"/>
          </a:xfrm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14302203-42CC-4E6E-AB33-5B2E4BCDB0A1}"/>
                </a:ext>
              </a:extLst>
            </p:cNvPr>
            <p:cNvSpPr/>
            <p:nvPr/>
          </p:nvSpPr>
          <p:spPr>
            <a:xfrm>
              <a:off x="-416245" y="522567"/>
              <a:ext cx="3518643" cy="511254"/>
            </a:xfrm>
            <a:prstGeom prst="parallelogram">
              <a:avLst>
                <a:gd name="adj" fmla="val 5284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4" name="Freeform: Shape 6453">
              <a:extLst>
                <a:ext uri="{FF2B5EF4-FFF2-40B4-BE49-F238E27FC236}">
                  <a16:creationId xmlns:a16="http://schemas.microsoft.com/office/drawing/2014/main" id="{D3344EDF-C4BA-43DB-BBFD-34E9C786A5C3}"/>
                </a:ext>
              </a:extLst>
            </p:cNvPr>
            <p:cNvSpPr/>
            <p:nvPr/>
          </p:nvSpPr>
          <p:spPr>
            <a:xfrm>
              <a:off x="-807243" y="79083"/>
              <a:ext cx="7970435" cy="840720"/>
            </a:xfrm>
            <a:custGeom>
              <a:avLst/>
              <a:gdLst>
                <a:gd name="connsiteX0" fmla="*/ 473556 w 7970435"/>
                <a:gd name="connsiteY0" fmla="*/ 0 h 840720"/>
                <a:gd name="connsiteX1" fmla="*/ 7970435 w 7970435"/>
                <a:gd name="connsiteY1" fmla="*/ 0 h 840720"/>
                <a:gd name="connsiteX2" fmla="*/ 7733160 w 7970435"/>
                <a:gd name="connsiteY2" fmla="*/ 449035 h 840720"/>
                <a:gd name="connsiteX3" fmla="*/ 3776035 w 7970435"/>
                <a:gd name="connsiteY3" fmla="*/ 449035 h 840720"/>
                <a:gd name="connsiteX4" fmla="*/ 3569065 w 7970435"/>
                <a:gd name="connsiteY4" fmla="*/ 840720 h 840720"/>
                <a:gd name="connsiteX5" fmla="*/ 0 w 7970435"/>
                <a:gd name="connsiteY5" fmla="*/ 840720 h 840720"/>
                <a:gd name="connsiteX6" fmla="*/ 231410 w 7970435"/>
                <a:gd name="connsiteY6" fmla="*/ 402783 h 840720"/>
                <a:gd name="connsiteX7" fmla="*/ 260721 w 7970435"/>
                <a:gd name="connsiteY7" fmla="*/ 402783 h 84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70435" h="840720">
                  <a:moveTo>
                    <a:pt x="473556" y="0"/>
                  </a:moveTo>
                  <a:lnTo>
                    <a:pt x="7970435" y="0"/>
                  </a:lnTo>
                  <a:lnTo>
                    <a:pt x="7733160" y="449035"/>
                  </a:lnTo>
                  <a:lnTo>
                    <a:pt x="3776035" y="449035"/>
                  </a:lnTo>
                  <a:lnTo>
                    <a:pt x="3569065" y="840720"/>
                  </a:lnTo>
                  <a:lnTo>
                    <a:pt x="0" y="840720"/>
                  </a:lnTo>
                  <a:lnTo>
                    <a:pt x="231410" y="402783"/>
                  </a:lnTo>
                  <a:lnTo>
                    <a:pt x="260721" y="40278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AF2A"/>
                </a:gs>
                <a:gs pos="100000">
                  <a:srgbClr val="BACF13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2DD6A17-90AC-4587-843F-F9683606825E}"/>
                </a:ext>
              </a:extLst>
            </p:cNvPr>
            <p:cNvSpPr txBox="1"/>
            <p:nvPr/>
          </p:nvSpPr>
          <p:spPr>
            <a:xfrm>
              <a:off x="50800" y="489984"/>
              <a:ext cx="55149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>
                  <a:solidFill>
                    <a:schemeClr val="bg1"/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ระดับมัธยมศึกษาตอนปลาย</a:t>
              </a:r>
              <a:endParaRPr lang="en-US" dirty="0">
                <a:solidFill>
                  <a:schemeClr val="bg1"/>
                </a:solidFill>
                <a:latin typeface="Prompt" panose="00000500000000000000" pitchFamily="2" charset="-34"/>
                <a:cs typeface="Prompt" panose="00000500000000000000" pitchFamily="2" charset="-34"/>
              </a:endParaRPr>
            </a:p>
          </p:txBody>
        </p:sp>
      </p:grpSp>
      <p:grpSp>
        <p:nvGrpSpPr>
          <p:cNvPr id="6472" name="Group 6471">
            <a:extLst>
              <a:ext uri="{FF2B5EF4-FFF2-40B4-BE49-F238E27FC236}">
                <a16:creationId xmlns:a16="http://schemas.microsoft.com/office/drawing/2014/main" id="{C8D18BAE-B9D9-438C-BBC2-C84D6A6C161A}"/>
              </a:ext>
            </a:extLst>
          </p:cNvPr>
          <p:cNvGrpSpPr/>
          <p:nvPr/>
        </p:nvGrpSpPr>
        <p:grpSpPr>
          <a:xfrm>
            <a:off x="-43373" y="2245121"/>
            <a:ext cx="1742726" cy="1587809"/>
            <a:chOff x="317094" y="1971885"/>
            <a:chExt cx="1742726" cy="1587809"/>
          </a:xfrm>
          <a:solidFill>
            <a:schemeClr val="bg1">
              <a:alpha val="15000"/>
            </a:schemeClr>
          </a:solidFill>
        </p:grpSpPr>
        <p:grpSp>
          <p:nvGrpSpPr>
            <p:cNvPr id="6461" name="Group 6460">
              <a:extLst>
                <a:ext uri="{FF2B5EF4-FFF2-40B4-BE49-F238E27FC236}">
                  <a16:creationId xmlns:a16="http://schemas.microsoft.com/office/drawing/2014/main" id="{A07C5895-F639-4020-9BFC-72BB6231271E}"/>
                </a:ext>
              </a:extLst>
            </p:cNvPr>
            <p:cNvGrpSpPr/>
            <p:nvPr/>
          </p:nvGrpSpPr>
          <p:grpSpPr>
            <a:xfrm>
              <a:off x="317094" y="1971885"/>
              <a:ext cx="913360" cy="885942"/>
              <a:chOff x="-2400301" y="614802"/>
              <a:chExt cx="913360" cy="885942"/>
            </a:xfrm>
            <a:grpFill/>
          </p:grpSpPr>
          <p:sp>
            <p:nvSpPr>
              <p:cNvPr id="6456" name="Hexagon 6455">
                <a:extLst>
                  <a:ext uri="{FF2B5EF4-FFF2-40B4-BE49-F238E27FC236}">
                    <a16:creationId xmlns:a16="http://schemas.microsoft.com/office/drawing/2014/main" id="{EB6C13BC-A061-4606-B6D3-8B818BC8FD20}"/>
                  </a:ext>
                </a:extLst>
              </p:cNvPr>
              <p:cNvSpPr/>
              <p:nvPr/>
            </p:nvSpPr>
            <p:spPr>
              <a:xfrm>
                <a:off x="-2400300" y="614802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8" name="Hexagon 6457">
                <a:extLst>
                  <a:ext uri="{FF2B5EF4-FFF2-40B4-BE49-F238E27FC236}">
                    <a16:creationId xmlns:a16="http://schemas.microsoft.com/office/drawing/2014/main" id="{B7936274-BD24-4945-9886-C79168352FA8}"/>
                  </a:ext>
                </a:extLst>
              </p:cNvPr>
              <p:cNvSpPr/>
              <p:nvPr/>
            </p:nvSpPr>
            <p:spPr>
              <a:xfrm>
                <a:off x="-1987474" y="856095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0" name="Hexagon 6459">
                <a:extLst>
                  <a:ext uri="{FF2B5EF4-FFF2-40B4-BE49-F238E27FC236}">
                    <a16:creationId xmlns:a16="http://schemas.microsoft.com/office/drawing/2014/main" id="{4C7A9679-0A83-4FBB-8978-78B2FD7B0472}"/>
                  </a:ext>
                </a:extLst>
              </p:cNvPr>
              <p:cNvSpPr/>
              <p:nvPr/>
            </p:nvSpPr>
            <p:spPr>
              <a:xfrm>
                <a:off x="-2400301" y="1069250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66" name="Group 6465">
              <a:extLst>
                <a:ext uri="{FF2B5EF4-FFF2-40B4-BE49-F238E27FC236}">
                  <a16:creationId xmlns:a16="http://schemas.microsoft.com/office/drawing/2014/main" id="{12EB50EB-CF1C-451C-8C62-3D6E7B361350}"/>
                </a:ext>
              </a:extLst>
            </p:cNvPr>
            <p:cNvGrpSpPr/>
            <p:nvPr/>
          </p:nvGrpSpPr>
          <p:grpSpPr>
            <a:xfrm>
              <a:off x="720937" y="2673752"/>
              <a:ext cx="913360" cy="885942"/>
              <a:chOff x="-2400301" y="614802"/>
              <a:chExt cx="913360" cy="885942"/>
            </a:xfrm>
            <a:grpFill/>
          </p:grpSpPr>
          <p:sp>
            <p:nvSpPr>
              <p:cNvPr id="6463" name="Hexagon 6462">
                <a:extLst>
                  <a:ext uri="{FF2B5EF4-FFF2-40B4-BE49-F238E27FC236}">
                    <a16:creationId xmlns:a16="http://schemas.microsoft.com/office/drawing/2014/main" id="{71801BFF-4C3C-47AF-9C7D-E21219EDF87F}"/>
                  </a:ext>
                </a:extLst>
              </p:cNvPr>
              <p:cNvSpPr/>
              <p:nvPr/>
            </p:nvSpPr>
            <p:spPr>
              <a:xfrm>
                <a:off x="-2400300" y="614802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4" name="Hexagon 6463">
                <a:extLst>
                  <a:ext uri="{FF2B5EF4-FFF2-40B4-BE49-F238E27FC236}">
                    <a16:creationId xmlns:a16="http://schemas.microsoft.com/office/drawing/2014/main" id="{E6B0CC1C-A327-435E-9982-407D8D52A9FA}"/>
                  </a:ext>
                </a:extLst>
              </p:cNvPr>
              <p:cNvSpPr/>
              <p:nvPr/>
            </p:nvSpPr>
            <p:spPr>
              <a:xfrm>
                <a:off x="-1987474" y="856095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5" name="Hexagon 6464">
                <a:extLst>
                  <a:ext uri="{FF2B5EF4-FFF2-40B4-BE49-F238E27FC236}">
                    <a16:creationId xmlns:a16="http://schemas.microsoft.com/office/drawing/2014/main" id="{50E87097-D05A-436A-B22A-56130A7336A2}"/>
                  </a:ext>
                </a:extLst>
              </p:cNvPr>
              <p:cNvSpPr/>
              <p:nvPr/>
            </p:nvSpPr>
            <p:spPr>
              <a:xfrm>
                <a:off x="-2400301" y="1069250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71" name="Group 6470">
              <a:extLst>
                <a:ext uri="{FF2B5EF4-FFF2-40B4-BE49-F238E27FC236}">
                  <a16:creationId xmlns:a16="http://schemas.microsoft.com/office/drawing/2014/main" id="{68D5397A-C254-42C5-9DA9-FF228D9DBC0D}"/>
                </a:ext>
              </a:extLst>
            </p:cNvPr>
            <p:cNvGrpSpPr/>
            <p:nvPr/>
          </p:nvGrpSpPr>
          <p:grpSpPr>
            <a:xfrm>
              <a:off x="1146460" y="1998286"/>
              <a:ext cx="913360" cy="885942"/>
              <a:chOff x="-2400301" y="614802"/>
              <a:chExt cx="913360" cy="885942"/>
            </a:xfrm>
            <a:grpFill/>
          </p:grpSpPr>
          <p:sp>
            <p:nvSpPr>
              <p:cNvPr id="6468" name="Hexagon 6467">
                <a:extLst>
                  <a:ext uri="{FF2B5EF4-FFF2-40B4-BE49-F238E27FC236}">
                    <a16:creationId xmlns:a16="http://schemas.microsoft.com/office/drawing/2014/main" id="{F7F7CF99-3EB4-4703-8EAE-EA75E2E55075}"/>
                  </a:ext>
                </a:extLst>
              </p:cNvPr>
              <p:cNvSpPr/>
              <p:nvPr/>
            </p:nvSpPr>
            <p:spPr>
              <a:xfrm>
                <a:off x="-2400300" y="614802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9" name="Hexagon 6468">
                <a:extLst>
                  <a:ext uri="{FF2B5EF4-FFF2-40B4-BE49-F238E27FC236}">
                    <a16:creationId xmlns:a16="http://schemas.microsoft.com/office/drawing/2014/main" id="{12BBB9D6-C1D1-40F3-B545-01FF1806D6CF}"/>
                  </a:ext>
                </a:extLst>
              </p:cNvPr>
              <p:cNvSpPr/>
              <p:nvPr/>
            </p:nvSpPr>
            <p:spPr>
              <a:xfrm>
                <a:off x="-1987474" y="856095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0" name="Hexagon 6469">
                <a:extLst>
                  <a:ext uri="{FF2B5EF4-FFF2-40B4-BE49-F238E27FC236}">
                    <a16:creationId xmlns:a16="http://schemas.microsoft.com/office/drawing/2014/main" id="{C540E8BD-9E30-42B8-8CCE-2334C53317B7}"/>
                  </a:ext>
                </a:extLst>
              </p:cNvPr>
              <p:cNvSpPr/>
              <p:nvPr/>
            </p:nvSpPr>
            <p:spPr>
              <a:xfrm>
                <a:off x="-2400301" y="1069250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" name="สี่เหลี่ยมผืนผ้า 16">
            <a:extLst>
              <a:ext uri="{FF2B5EF4-FFF2-40B4-BE49-F238E27FC236}">
                <a16:creationId xmlns:a16="http://schemas.microsoft.com/office/drawing/2014/main" id="{97B97EC9-80FE-4C7D-8C4A-BAC55E394BC6}"/>
              </a:ext>
            </a:extLst>
          </p:cNvPr>
          <p:cNvSpPr/>
          <p:nvPr/>
        </p:nvSpPr>
        <p:spPr>
          <a:xfrm>
            <a:off x="962466" y="816979"/>
            <a:ext cx="5852161" cy="1296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h-TH" sz="3200" b="1" dirty="0">
                <a:latin typeface="Prompt" panose="00000500000000000000" pitchFamily="2" charset="-34"/>
                <a:cs typeface="Prompt" panose="00000500000000000000" pitchFamily="2" charset="-34"/>
              </a:rPr>
              <a:t>รายงานการเยี่ยมบ้านนักเรียน</a:t>
            </a:r>
          </a:p>
          <a:p>
            <a:pPr>
              <a:lnSpc>
                <a:spcPct val="150000"/>
              </a:lnSpc>
            </a:pPr>
            <a:r>
              <a:rPr lang="th-TH" sz="2200" b="1" dirty="0">
                <a:latin typeface="Prompt" panose="00000500000000000000" pitchFamily="2" charset="-34"/>
                <a:cs typeface="Prompt" panose="00000500000000000000" pitchFamily="2" charset="-34"/>
              </a:rPr>
              <a:t>ชั้นมัธยมศึกษาปีที่</a:t>
            </a:r>
            <a:r>
              <a:rPr lang="en-US" sz="2200" b="1" dirty="0">
                <a:latin typeface="Prompt" panose="00000500000000000000" pitchFamily="2" charset="-34"/>
                <a:cs typeface="Prompt" panose="00000500000000000000" pitchFamily="2" charset="-34"/>
              </a:rPr>
              <a:t>   </a:t>
            </a:r>
            <a:r>
              <a:rPr lang="th-TH" sz="2200" b="1" dirty="0">
                <a:latin typeface="Prompt" panose="00000500000000000000" pitchFamily="2" charset="-34"/>
                <a:cs typeface="Prompt" panose="00000500000000000000" pitchFamily="2" charset="-34"/>
              </a:rPr>
              <a:t>/</a:t>
            </a:r>
            <a:r>
              <a:rPr lang="en-US" sz="2200" b="1" dirty="0"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th-TH" sz="2200" b="1" dirty="0">
                <a:latin typeface="Prompt" panose="00000500000000000000" pitchFamily="2" charset="-34"/>
                <a:cs typeface="Prompt" panose="00000500000000000000" pitchFamily="2" charset="-34"/>
              </a:rPr>
              <a:t> ประจำปีการศึกษา </a:t>
            </a:r>
            <a:r>
              <a:rPr lang="en-US" sz="2200" b="1" dirty="0">
                <a:latin typeface="Prompt" panose="00000500000000000000" pitchFamily="2" charset="-34"/>
                <a:cs typeface="Prompt" panose="00000500000000000000" pitchFamily="2" charset="-34"/>
              </a:rPr>
              <a:t>2563</a:t>
            </a:r>
            <a:endParaRPr lang="th-TH" sz="2200" b="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23" name="สี่เหลี่ยมผืนผ้า 22">
            <a:extLst>
              <a:ext uri="{FF2B5EF4-FFF2-40B4-BE49-F238E27FC236}">
                <a16:creationId xmlns:a16="http://schemas.microsoft.com/office/drawing/2014/main" id="{9962DCE5-645C-4096-8F4F-2A117E497605}"/>
              </a:ext>
            </a:extLst>
          </p:cNvPr>
          <p:cNvSpPr/>
          <p:nvPr/>
        </p:nvSpPr>
        <p:spPr>
          <a:xfrm>
            <a:off x="-43373" y="5665351"/>
            <a:ext cx="6858000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th-TH" sz="2400" b="1" dirty="0">
                <a:latin typeface="Prompt" panose="00000500000000000000" pitchFamily="2" charset="-34"/>
                <a:ea typeface="Times New Roman" panose="02020603050405020304" pitchFamily="18" charset="0"/>
                <a:cs typeface="Prompt" panose="00000500000000000000" pitchFamily="2" charset="-34"/>
              </a:rPr>
              <a:t>โดย</a:t>
            </a:r>
            <a:endParaRPr lang="en-US" sz="2400" dirty="0">
              <a:latin typeface="Prompt" panose="00000500000000000000" pitchFamily="2" charset="-34"/>
              <a:ea typeface="Times New Roman" panose="02020603050405020304" pitchFamily="18" charset="0"/>
              <a:cs typeface="Prompt" panose="00000500000000000000" pitchFamily="2" charset="-3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en-US" sz="2400" dirty="0">
              <a:latin typeface="Prompt" panose="00000500000000000000" pitchFamily="2" charset="-34"/>
              <a:ea typeface="Times New Roman" panose="02020603050405020304" pitchFamily="18" charset="0"/>
              <a:cs typeface="Prompt" panose="00000500000000000000" pitchFamily="2" charset="-3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th-TH" sz="2400" dirty="0">
                <a:latin typeface="Prompt" panose="00000500000000000000" pitchFamily="2" charset="-34"/>
                <a:ea typeface="Times New Roman" panose="02020603050405020304" pitchFamily="18" charset="0"/>
                <a:cs typeface="Prompt" panose="00000500000000000000" pitchFamily="2" charset="-34"/>
              </a:rPr>
              <a:t>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th-TH" sz="2400" b="1" dirty="0">
                <a:latin typeface="Prompt" panose="00000500000000000000" pitchFamily="2" charset="-34"/>
                <a:ea typeface="Times New Roman" panose="02020603050405020304" pitchFamily="18" charset="0"/>
                <a:cs typeface="Prompt" panose="00000500000000000000" pitchFamily="2" charset="-34"/>
              </a:rPr>
              <a:t>ครูที่ปรึกษา</a:t>
            </a:r>
            <a:endParaRPr lang="en-US" sz="2400" dirty="0">
              <a:effectLst/>
              <a:latin typeface="Prompt" panose="00000500000000000000" pitchFamily="2" charset="-34"/>
              <a:ea typeface="Times New Roman" panose="02020603050405020304" pitchFamily="18" charset="0"/>
              <a:cs typeface="Prompt" panose="00000500000000000000" pitchFamily="2" charset="-34"/>
            </a:endParaRPr>
          </a:p>
        </p:txBody>
      </p:sp>
      <p:sp>
        <p:nvSpPr>
          <p:cNvPr id="1014" name="Parallelogram 42">
            <a:extLst>
              <a:ext uri="{FF2B5EF4-FFF2-40B4-BE49-F238E27FC236}">
                <a16:creationId xmlns:a16="http://schemas.microsoft.com/office/drawing/2014/main" id="{A390363C-9118-4F18-975C-4D801B0A8B86}"/>
              </a:ext>
            </a:extLst>
          </p:cNvPr>
          <p:cNvSpPr/>
          <p:nvPr/>
        </p:nvSpPr>
        <p:spPr>
          <a:xfrm>
            <a:off x="-1603473" y="8146182"/>
            <a:ext cx="8468033" cy="1742442"/>
          </a:xfrm>
          <a:prstGeom prst="parallelogram">
            <a:avLst>
              <a:gd name="adj" fmla="val 0"/>
            </a:avLst>
          </a:prstGeom>
          <a:gradFill flip="none" rotWithShape="1">
            <a:gsLst>
              <a:gs pos="0">
                <a:srgbClr val="66AF2A"/>
              </a:gs>
              <a:gs pos="100000">
                <a:srgbClr val="BACF1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015" name="Group 6471">
            <a:extLst>
              <a:ext uri="{FF2B5EF4-FFF2-40B4-BE49-F238E27FC236}">
                <a16:creationId xmlns:a16="http://schemas.microsoft.com/office/drawing/2014/main" id="{2D981477-1101-4657-BC70-553135DC8A9B}"/>
              </a:ext>
            </a:extLst>
          </p:cNvPr>
          <p:cNvGrpSpPr/>
          <p:nvPr/>
        </p:nvGrpSpPr>
        <p:grpSpPr>
          <a:xfrm>
            <a:off x="4970301" y="8144181"/>
            <a:ext cx="1742726" cy="1587809"/>
            <a:chOff x="317094" y="1971885"/>
            <a:chExt cx="1742726" cy="1587809"/>
          </a:xfrm>
          <a:solidFill>
            <a:schemeClr val="bg1">
              <a:alpha val="15000"/>
            </a:schemeClr>
          </a:solidFill>
        </p:grpSpPr>
        <p:grpSp>
          <p:nvGrpSpPr>
            <p:cNvPr id="1016" name="Group 6460">
              <a:extLst>
                <a:ext uri="{FF2B5EF4-FFF2-40B4-BE49-F238E27FC236}">
                  <a16:creationId xmlns:a16="http://schemas.microsoft.com/office/drawing/2014/main" id="{CD5823A1-A137-4564-B208-BE7179E92E66}"/>
                </a:ext>
              </a:extLst>
            </p:cNvPr>
            <p:cNvGrpSpPr/>
            <p:nvPr/>
          </p:nvGrpSpPr>
          <p:grpSpPr>
            <a:xfrm>
              <a:off x="317094" y="1971885"/>
              <a:ext cx="913360" cy="885942"/>
              <a:chOff x="-2400301" y="614802"/>
              <a:chExt cx="913360" cy="885942"/>
            </a:xfrm>
            <a:grpFill/>
          </p:grpSpPr>
          <p:sp>
            <p:nvSpPr>
              <p:cNvPr id="1025" name="Hexagon 6455">
                <a:extLst>
                  <a:ext uri="{FF2B5EF4-FFF2-40B4-BE49-F238E27FC236}">
                    <a16:creationId xmlns:a16="http://schemas.microsoft.com/office/drawing/2014/main" id="{CB4F3F25-BD66-45AD-A944-BA702BB6B7D2}"/>
                  </a:ext>
                </a:extLst>
              </p:cNvPr>
              <p:cNvSpPr/>
              <p:nvPr/>
            </p:nvSpPr>
            <p:spPr>
              <a:xfrm>
                <a:off x="-2400300" y="614802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7" name="Hexagon 6457">
                <a:extLst>
                  <a:ext uri="{FF2B5EF4-FFF2-40B4-BE49-F238E27FC236}">
                    <a16:creationId xmlns:a16="http://schemas.microsoft.com/office/drawing/2014/main" id="{92E4F38B-F3C0-4681-941B-C50E2023A048}"/>
                  </a:ext>
                </a:extLst>
              </p:cNvPr>
              <p:cNvSpPr/>
              <p:nvPr/>
            </p:nvSpPr>
            <p:spPr>
              <a:xfrm>
                <a:off x="-1987474" y="856095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9" name="Hexagon 6459">
                <a:extLst>
                  <a:ext uri="{FF2B5EF4-FFF2-40B4-BE49-F238E27FC236}">
                    <a16:creationId xmlns:a16="http://schemas.microsoft.com/office/drawing/2014/main" id="{453906E3-E2CB-4DA9-B1AA-FB8A477BB006}"/>
                  </a:ext>
                </a:extLst>
              </p:cNvPr>
              <p:cNvSpPr/>
              <p:nvPr/>
            </p:nvSpPr>
            <p:spPr>
              <a:xfrm>
                <a:off x="-2400301" y="1069250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17" name="Group 6465">
              <a:extLst>
                <a:ext uri="{FF2B5EF4-FFF2-40B4-BE49-F238E27FC236}">
                  <a16:creationId xmlns:a16="http://schemas.microsoft.com/office/drawing/2014/main" id="{FC04DE64-0C74-45E8-A9E9-FC24EE05AE86}"/>
                </a:ext>
              </a:extLst>
            </p:cNvPr>
            <p:cNvGrpSpPr/>
            <p:nvPr/>
          </p:nvGrpSpPr>
          <p:grpSpPr>
            <a:xfrm>
              <a:off x="720937" y="2673752"/>
              <a:ext cx="913360" cy="885942"/>
              <a:chOff x="-2400301" y="614802"/>
              <a:chExt cx="913360" cy="885942"/>
            </a:xfrm>
            <a:grpFill/>
          </p:grpSpPr>
          <p:sp>
            <p:nvSpPr>
              <p:cNvPr id="1022" name="Hexagon 6462">
                <a:extLst>
                  <a:ext uri="{FF2B5EF4-FFF2-40B4-BE49-F238E27FC236}">
                    <a16:creationId xmlns:a16="http://schemas.microsoft.com/office/drawing/2014/main" id="{2C410A60-56C9-4931-BE05-687A5435EE8D}"/>
                  </a:ext>
                </a:extLst>
              </p:cNvPr>
              <p:cNvSpPr/>
              <p:nvPr/>
            </p:nvSpPr>
            <p:spPr>
              <a:xfrm>
                <a:off x="-2400300" y="614802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3" name="Hexagon 6463">
                <a:extLst>
                  <a:ext uri="{FF2B5EF4-FFF2-40B4-BE49-F238E27FC236}">
                    <a16:creationId xmlns:a16="http://schemas.microsoft.com/office/drawing/2014/main" id="{DA8DEE8A-FAF4-4546-8F45-AD8A7E57FB32}"/>
                  </a:ext>
                </a:extLst>
              </p:cNvPr>
              <p:cNvSpPr/>
              <p:nvPr/>
            </p:nvSpPr>
            <p:spPr>
              <a:xfrm>
                <a:off x="-1987474" y="856095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4" name="Hexagon 6464">
                <a:extLst>
                  <a:ext uri="{FF2B5EF4-FFF2-40B4-BE49-F238E27FC236}">
                    <a16:creationId xmlns:a16="http://schemas.microsoft.com/office/drawing/2014/main" id="{24622565-91ED-4998-BC5A-57C20F20D192}"/>
                  </a:ext>
                </a:extLst>
              </p:cNvPr>
              <p:cNvSpPr/>
              <p:nvPr/>
            </p:nvSpPr>
            <p:spPr>
              <a:xfrm>
                <a:off x="-2400301" y="1069250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18" name="Group 6470">
              <a:extLst>
                <a:ext uri="{FF2B5EF4-FFF2-40B4-BE49-F238E27FC236}">
                  <a16:creationId xmlns:a16="http://schemas.microsoft.com/office/drawing/2014/main" id="{F301FA7B-93D0-4A94-B339-BFACFEFA136E}"/>
                </a:ext>
              </a:extLst>
            </p:cNvPr>
            <p:cNvGrpSpPr/>
            <p:nvPr/>
          </p:nvGrpSpPr>
          <p:grpSpPr>
            <a:xfrm>
              <a:off x="1146460" y="1998286"/>
              <a:ext cx="913360" cy="885942"/>
              <a:chOff x="-2400301" y="614802"/>
              <a:chExt cx="913360" cy="885942"/>
            </a:xfrm>
            <a:grpFill/>
          </p:grpSpPr>
          <p:sp>
            <p:nvSpPr>
              <p:cNvPr id="1019" name="Hexagon 6467">
                <a:extLst>
                  <a:ext uri="{FF2B5EF4-FFF2-40B4-BE49-F238E27FC236}">
                    <a16:creationId xmlns:a16="http://schemas.microsoft.com/office/drawing/2014/main" id="{FDD2CB9C-C214-461F-ADAC-BF66470BE727}"/>
                  </a:ext>
                </a:extLst>
              </p:cNvPr>
              <p:cNvSpPr/>
              <p:nvPr/>
            </p:nvSpPr>
            <p:spPr>
              <a:xfrm>
                <a:off x="-2400300" y="614802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0" name="Hexagon 6468">
                <a:extLst>
                  <a:ext uri="{FF2B5EF4-FFF2-40B4-BE49-F238E27FC236}">
                    <a16:creationId xmlns:a16="http://schemas.microsoft.com/office/drawing/2014/main" id="{ECABD5BB-4CFD-411E-9023-465424A6AEA7}"/>
                  </a:ext>
                </a:extLst>
              </p:cNvPr>
              <p:cNvSpPr/>
              <p:nvPr/>
            </p:nvSpPr>
            <p:spPr>
              <a:xfrm>
                <a:off x="-1987474" y="856095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1" name="Hexagon 6469">
                <a:extLst>
                  <a:ext uri="{FF2B5EF4-FFF2-40B4-BE49-F238E27FC236}">
                    <a16:creationId xmlns:a16="http://schemas.microsoft.com/office/drawing/2014/main" id="{4F48D9EE-3B1E-4E61-B211-D4EB4971E87D}"/>
                  </a:ext>
                </a:extLst>
              </p:cNvPr>
              <p:cNvSpPr/>
              <p:nvPr/>
            </p:nvSpPr>
            <p:spPr>
              <a:xfrm>
                <a:off x="-2400301" y="1069250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id="{ED41E81E-39CE-4B76-81D4-EB687EB190C6}"/>
              </a:ext>
            </a:extLst>
          </p:cNvPr>
          <p:cNvSpPr/>
          <p:nvPr/>
        </p:nvSpPr>
        <p:spPr>
          <a:xfrm>
            <a:off x="-49934" y="8186772"/>
            <a:ext cx="6864561" cy="1581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th-TH" sz="2400" b="1" dirty="0">
                <a:solidFill>
                  <a:schemeClr val="bg1"/>
                </a:solidFill>
                <a:latin typeface="Prompt" panose="00000500000000000000" pitchFamily="2" charset="-34"/>
                <a:ea typeface="Times New Roman" panose="02020603050405020304" pitchFamily="18" charset="0"/>
                <a:cs typeface="Prompt" panose="00000500000000000000" pitchFamily="2" charset="-34"/>
              </a:rPr>
              <a:t>โรงเรียนวัดราชบพิธ</a:t>
            </a:r>
            <a:endParaRPr lang="en-US" sz="2400" b="1" dirty="0">
              <a:solidFill>
                <a:schemeClr val="bg1"/>
              </a:solidFill>
              <a:latin typeface="Prompt" panose="00000500000000000000" pitchFamily="2" charset="-34"/>
              <a:ea typeface="Times New Roman" panose="02020603050405020304" pitchFamily="18" charset="0"/>
              <a:cs typeface="Prompt" panose="00000500000000000000" pitchFamily="2" charset="-3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th-TH" sz="2400" b="1" dirty="0">
                <a:solidFill>
                  <a:schemeClr val="bg1"/>
                </a:solidFill>
                <a:latin typeface="Prompt" panose="00000500000000000000" pitchFamily="2" charset="-34"/>
                <a:ea typeface="Times New Roman" panose="02020603050405020304" pitchFamily="18" charset="0"/>
                <a:cs typeface="Prompt" panose="00000500000000000000" pitchFamily="2" charset="-34"/>
              </a:rPr>
              <a:t>สำนักงานเขตพื้นที่การศึกษามัธยมศึกษา เขต </a:t>
            </a:r>
            <a:r>
              <a:rPr lang="en-US" sz="2400" b="1" dirty="0">
                <a:solidFill>
                  <a:schemeClr val="bg1"/>
                </a:solidFill>
                <a:latin typeface="Prompt" panose="00000500000000000000" pitchFamily="2" charset="-34"/>
                <a:ea typeface="Times New Roman" panose="02020603050405020304" pitchFamily="18" charset="0"/>
                <a:cs typeface="Prompt" panose="00000500000000000000" pitchFamily="2" charset="-34"/>
              </a:rPr>
              <a:t>1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th-TH" b="1" dirty="0">
                <a:solidFill>
                  <a:schemeClr val="bg1"/>
                </a:solidFill>
                <a:latin typeface="Prompt" panose="00000500000000000000" pitchFamily="2" charset="-34"/>
                <a:ea typeface="Times New Roman" panose="02020603050405020304" pitchFamily="18" charset="0"/>
                <a:cs typeface="Prompt" panose="00000500000000000000" pitchFamily="2" charset="-34"/>
              </a:rPr>
              <a:t>สำนักงานคณะกรรมการการศึกษาขั้นพื้นฐาน กระทรวงศึกษาธิการ</a:t>
            </a:r>
            <a:endParaRPr lang="en-US" b="1" dirty="0">
              <a:solidFill>
                <a:schemeClr val="bg1"/>
              </a:solidFill>
              <a:effectLst/>
              <a:latin typeface="Prompt" panose="00000500000000000000" pitchFamily="2" charset="-34"/>
              <a:ea typeface="Times New Roman" panose="02020603050405020304" pitchFamily="18" charset="0"/>
              <a:cs typeface="Prompt" panose="00000500000000000000" pitchFamily="2" charset="-34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4573E045-6703-482E-A707-F85861F552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0341" y="2319417"/>
            <a:ext cx="6950918" cy="3357663"/>
          </a:xfrm>
          <a:prstGeom prst="parallelogram">
            <a:avLst>
              <a:gd name="adj" fmla="val 48829"/>
            </a:avLst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9772607-08D0-4BC3-9D45-308A40D30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13" y="882888"/>
            <a:ext cx="771746" cy="124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ตัวเชื่อมต่อตรง 10">
            <a:extLst>
              <a:ext uri="{FF2B5EF4-FFF2-40B4-BE49-F238E27FC236}">
                <a16:creationId xmlns:a16="http://schemas.microsoft.com/office/drawing/2014/main" id="{2C011E8D-465F-4D22-A714-7B5707DB66D4}"/>
              </a:ext>
            </a:extLst>
          </p:cNvPr>
          <p:cNvCxnSpPr/>
          <p:nvPr/>
        </p:nvCxnSpPr>
        <p:spPr>
          <a:xfrm>
            <a:off x="900467" y="882888"/>
            <a:ext cx="0" cy="1230600"/>
          </a:xfrm>
          <a:prstGeom prst="line">
            <a:avLst/>
          </a:prstGeom>
          <a:ln w="57150">
            <a:solidFill>
              <a:srgbClr val="66AF2A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851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42">
            <a:extLst>
              <a:ext uri="{FF2B5EF4-FFF2-40B4-BE49-F238E27FC236}">
                <a16:creationId xmlns:a16="http://schemas.microsoft.com/office/drawing/2014/main" id="{28B62F72-10D7-40D2-9531-28ABAED91C2A}"/>
              </a:ext>
            </a:extLst>
          </p:cNvPr>
          <p:cNvSpPr/>
          <p:nvPr/>
        </p:nvSpPr>
        <p:spPr>
          <a:xfrm>
            <a:off x="-4750186" y="0"/>
            <a:ext cx="11608186" cy="6914098"/>
          </a:xfrm>
          <a:prstGeom prst="parallelogram">
            <a:avLst>
              <a:gd name="adj" fmla="val 48412"/>
            </a:avLst>
          </a:prstGeom>
          <a:gradFill flip="none" rotWithShape="1">
            <a:gsLst>
              <a:gs pos="0">
                <a:srgbClr val="66AF2A"/>
              </a:gs>
              <a:gs pos="100000">
                <a:srgbClr val="BACF1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" name="Group 6471">
            <a:extLst>
              <a:ext uri="{FF2B5EF4-FFF2-40B4-BE49-F238E27FC236}">
                <a16:creationId xmlns:a16="http://schemas.microsoft.com/office/drawing/2014/main" id="{4EE8B1C8-CF07-4DA6-8685-CC5010092158}"/>
              </a:ext>
            </a:extLst>
          </p:cNvPr>
          <p:cNvGrpSpPr/>
          <p:nvPr/>
        </p:nvGrpSpPr>
        <p:grpSpPr>
          <a:xfrm>
            <a:off x="3614226" y="0"/>
            <a:ext cx="2512253" cy="2288930"/>
            <a:chOff x="317094" y="1971885"/>
            <a:chExt cx="1742726" cy="1587809"/>
          </a:xfrm>
          <a:solidFill>
            <a:schemeClr val="bg1">
              <a:alpha val="15000"/>
            </a:schemeClr>
          </a:solidFill>
        </p:grpSpPr>
        <p:grpSp>
          <p:nvGrpSpPr>
            <p:cNvPr id="4" name="Group 6460">
              <a:extLst>
                <a:ext uri="{FF2B5EF4-FFF2-40B4-BE49-F238E27FC236}">
                  <a16:creationId xmlns:a16="http://schemas.microsoft.com/office/drawing/2014/main" id="{5D5F86A6-5FE4-4183-BCD9-D02306BC457A}"/>
                </a:ext>
              </a:extLst>
            </p:cNvPr>
            <p:cNvGrpSpPr/>
            <p:nvPr/>
          </p:nvGrpSpPr>
          <p:grpSpPr>
            <a:xfrm>
              <a:off x="317094" y="1971885"/>
              <a:ext cx="913360" cy="885942"/>
              <a:chOff x="-2400301" y="614802"/>
              <a:chExt cx="913360" cy="885942"/>
            </a:xfrm>
            <a:grpFill/>
          </p:grpSpPr>
          <p:sp>
            <p:nvSpPr>
              <p:cNvPr id="13" name="Hexagon 6455">
                <a:extLst>
                  <a:ext uri="{FF2B5EF4-FFF2-40B4-BE49-F238E27FC236}">
                    <a16:creationId xmlns:a16="http://schemas.microsoft.com/office/drawing/2014/main" id="{0276833F-F6AF-4B85-82CA-1345470B3A5B}"/>
                  </a:ext>
                </a:extLst>
              </p:cNvPr>
              <p:cNvSpPr/>
              <p:nvPr/>
            </p:nvSpPr>
            <p:spPr>
              <a:xfrm>
                <a:off x="-2400300" y="614802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Hexagon 6457">
                <a:extLst>
                  <a:ext uri="{FF2B5EF4-FFF2-40B4-BE49-F238E27FC236}">
                    <a16:creationId xmlns:a16="http://schemas.microsoft.com/office/drawing/2014/main" id="{5FC9AB2D-3751-4F89-A59D-8AE7509E9B63}"/>
                  </a:ext>
                </a:extLst>
              </p:cNvPr>
              <p:cNvSpPr/>
              <p:nvPr/>
            </p:nvSpPr>
            <p:spPr>
              <a:xfrm>
                <a:off x="-1987474" y="856095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Hexagon 6459">
                <a:extLst>
                  <a:ext uri="{FF2B5EF4-FFF2-40B4-BE49-F238E27FC236}">
                    <a16:creationId xmlns:a16="http://schemas.microsoft.com/office/drawing/2014/main" id="{276B1711-748F-44CD-8DDB-E9ADEC67552C}"/>
                  </a:ext>
                </a:extLst>
              </p:cNvPr>
              <p:cNvSpPr/>
              <p:nvPr/>
            </p:nvSpPr>
            <p:spPr>
              <a:xfrm>
                <a:off x="-2400301" y="1069250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6465">
              <a:extLst>
                <a:ext uri="{FF2B5EF4-FFF2-40B4-BE49-F238E27FC236}">
                  <a16:creationId xmlns:a16="http://schemas.microsoft.com/office/drawing/2014/main" id="{4C580A8A-3880-46DD-9ADC-0B568B252899}"/>
                </a:ext>
              </a:extLst>
            </p:cNvPr>
            <p:cNvGrpSpPr/>
            <p:nvPr/>
          </p:nvGrpSpPr>
          <p:grpSpPr>
            <a:xfrm>
              <a:off x="720937" y="2673752"/>
              <a:ext cx="913360" cy="885942"/>
              <a:chOff x="-2400301" y="614802"/>
              <a:chExt cx="913360" cy="885942"/>
            </a:xfrm>
            <a:grpFill/>
          </p:grpSpPr>
          <p:sp>
            <p:nvSpPr>
              <p:cNvPr id="10" name="Hexagon 6462">
                <a:extLst>
                  <a:ext uri="{FF2B5EF4-FFF2-40B4-BE49-F238E27FC236}">
                    <a16:creationId xmlns:a16="http://schemas.microsoft.com/office/drawing/2014/main" id="{28CB6EB4-9A54-44C3-9518-73C04E7E784F}"/>
                  </a:ext>
                </a:extLst>
              </p:cNvPr>
              <p:cNvSpPr/>
              <p:nvPr/>
            </p:nvSpPr>
            <p:spPr>
              <a:xfrm>
                <a:off x="-2400300" y="614802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Hexagon 6463">
                <a:extLst>
                  <a:ext uri="{FF2B5EF4-FFF2-40B4-BE49-F238E27FC236}">
                    <a16:creationId xmlns:a16="http://schemas.microsoft.com/office/drawing/2014/main" id="{6B635C74-3F9F-4E6B-9E46-D5E56C95C6CE}"/>
                  </a:ext>
                </a:extLst>
              </p:cNvPr>
              <p:cNvSpPr/>
              <p:nvPr/>
            </p:nvSpPr>
            <p:spPr>
              <a:xfrm>
                <a:off x="-1987474" y="856095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Hexagon 6464">
                <a:extLst>
                  <a:ext uri="{FF2B5EF4-FFF2-40B4-BE49-F238E27FC236}">
                    <a16:creationId xmlns:a16="http://schemas.microsoft.com/office/drawing/2014/main" id="{37D2235F-79ED-48D1-BF66-74B3F8DD0D4D}"/>
                  </a:ext>
                </a:extLst>
              </p:cNvPr>
              <p:cNvSpPr/>
              <p:nvPr/>
            </p:nvSpPr>
            <p:spPr>
              <a:xfrm>
                <a:off x="-2400301" y="1069250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6470">
              <a:extLst>
                <a:ext uri="{FF2B5EF4-FFF2-40B4-BE49-F238E27FC236}">
                  <a16:creationId xmlns:a16="http://schemas.microsoft.com/office/drawing/2014/main" id="{858E5E66-3F7A-465C-8A9B-77105713BFBC}"/>
                </a:ext>
              </a:extLst>
            </p:cNvPr>
            <p:cNvGrpSpPr/>
            <p:nvPr/>
          </p:nvGrpSpPr>
          <p:grpSpPr>
            <a:xfrm>
              <a:off x="1146460" y="1998286"/>
              <a:ext cx="913360" cy="885942"/>
              <a:chOff x="-2400301" y="614802"/>
              <a:chExt cx="913360" cy="885942"/>
            </a:xfrm>
            <a:grpFill/>
          </p:grpSpPr>
          <p:sp>
            <p:nvSpPr>
              <p:cNvPr id="7" name="Hexagon 6467">
                <a:extLst>
                  <a:ext uri="{FF2B5EF4-FFF2-40B4-BE49-F238E27FC236}">
                    <a16:creationId xmlns:a16="http://schemas.microsoft.com/office/drawing/2014/main" id="{A2B763D4-417A-4A9E-AC56-910282533E67}"/>
                  </a:ext>
                </a:extLst>
              </p:cNvPr>
              <p:cNvSpPr/>
              <p:nvPr/>
            </p:nvSpPr>
            <p:spPr>
              <a:xfrm>
                <a:off x="-2400300" y="614802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Hexagon 6468">
                <a:extLst>
                  <a:ext uri="{FF2B5EF4-FFF2-40B4-BE49-F238E27FC236}">
                    <a16:creationId xmlns:a16="http://schemas.microsoft.com/office/drawing/2014/main" id="{EBE2C1B7-3383-482B-BA2A-FE6B484F4198}"/>
                  </a:ext>
                </a:extLst>
              </p:cNvPr>
              <p:cNvSpPr/>
              <p:nvPr/>
            </p:nvSpPr>
            <p:spPr>
              <a:xfrm>
                <a:off x="-1987474" y="856095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Hexagon 6469">
                <a:extLst>
                  <a:ext uri="{FF2B5EF4-FFF2-40B4-BE49-F238E27FC236}">
                    <a16:creationId xmlns:a16="http://schemas.microsoft.com/office/drawing/2014/main" id="{986A6EE2-EC84-4F3E-AA36-884F51703A4F}"/>
                  </a:ext>
                </a:extLst>
              </p:cNvPr>
              <p:cNvSpPr/>
              <p:nvPr/>
            </p:nvSpPr>
            <p:spPr>
              <a:xfrm>
                <a:off x="-2400301" y="1069250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" name="Parallelogram 42">
            <a:extLst>
              <a:ext uri="{FF2B5EF4-FFF2-40B4-BE49-F238E27FC236}">
                <a16:creationId xmlns:a16="http://schemas.microsoft.com/office/drawing/2014/main" id="{6B46A342-DF8A-4E49-A6F1-5FF09119F6A6}"/>
              </a:ext>
            </a:extLst>
          </p:cNvPr>
          <p:cNvSpPr/>
          <p:nvPr/>
        </p:nvSpPr>
        <p:spPr>
          <a:xfrm>
            <a:off x="-1610034" y="8189959"/>
            <a:ext cx="8468033" cy="1742442"/>
          </a:xfrm>
          <a:prstGeom prst="parallelogram">
            <a:avLst>
              <a:gd name="adj" fmla="val 0"/>
            </a:avLst>
          </a:prstGeom>
          <a:gradFill flip="none" rotWithShape="1">
            <a:gsLst>
              <a:gs pos="0">
                <a:srgbClr val="66AF2A"/>
              </a:gs>
              <a:gs pos="100000">
                <a:srgbClr val="BACF1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7" name="Group 6471">
            <a:extLst>
              <a:ext uri="{FF2B5EF4-FFF2-40B4-BE49-F238E27FC236}">
                <a16:creationId xmlns:a16="http://schemas.microsoft.com/office/drawing/2014/main" id="{7CD4EC54-3234-467A-A387-BA617654E876}"/>
              </a:ext>
            </a:extLst>
          </p:cNvPr>
          <p:cNvGrpSpPr/>
          <p:nvPr/>
        </p:nvGrpSpPr>
        <p:grpSpPr>
          <a:xfrm>
            <a:off x="0" y="8163558"/>
            <a:ext cx="1742726" cy="1587809"/>
            <a:chOff x="317094" y="1971885"/>
            <a:chExt cx="1742726" cy="1587809"/>
          </a:xfrm>
          <a:solidFill>
            <a:schemeClr val="bg1">
              <a:alpha val="15000"/>
            </a:schemeClr>
          </a:solidFill>
        </p:grpSpPr>
        <p:grpSp>
          <p:nvGrpSpPr>
            <p:cNvPr id="18" name="Group 6460">
              <a:extLst>
                <a:ext uri="{FF2B5EF4-FFF2-40B4-BE49-F238E27FC236}">
                  <a16:creationId xmlns:a16="http://schemas.microsoft.com/office/drawing/2014/main" id="{F3011A6B-7CEF-492E-A90A-20006A305BCE}"/>
                </a:ext>
              </a:extLst>
            </p:cNvPr>
            <p:cNvGrpSpPr/>
            <p:nvPr/>
          </p:nvGrpSpPr>
          <p:grpSpPr>
            <a:xfrm>
              <a:off x="317094" y="1971885"/>
              <a:ext cx="913360" cy="885942"/>
              <a:chOff x="-2400301" y="614802"/>
              <a:chExt cx="913360" cy="885942"/>
            </a:xfrm>
            <a:grpFill/>
          </p:grpSpPr>
          <p:sp>
            <p:nvSpPr>
              <p:cNvPr id="27" name="Hexagon 6455">
                <a:extLst>
                  <a:ext uri="{FF2B5EF4-FFF2-40B4-BE49-F238E27FC236}">
                    <a16:creationId xmlns:a16="http://schemas.microsoft.com/office/drawing/2014/main" id="{E3982206-2F50-40FE-8DAA-E3E130E252C5}"/>
                  </a:ext>
                </a:extLst>
              </p:cNvPr>
              <p:cNvSpPr/>
              <p:nvPr/>
            </p:nvSpPr>
            <p:spPr>
              <a:xfrm>
                <a:off x="-2400300" y="614802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Hexagon 6457">
                <a:extLst>
                  <a:ext uri="{FF2B5EF4-FFF2-40B4-BE49-F238E27FC236}">
                    <a16:creationId xmlns:a16="http://schemas.microsoft.com/office/drawing/2014/main" id="{F321BF0F-85DC-4713-B8B9-96EC08E35300}"/>
                  </a:ext>
                </a:extLst>
              </p:cNvPr>
              <p:cNvSpPr/>
              <p:nvPr/>
            </p:nvSpPr>
            <p:spPr>
              <a:xfrm>
                <a:off x="-1987474" y="856095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Hexagon 6459">
                <a:extLst>
                  <a:ext uri="{FF2B5EF4-FFF2-40B4-BE49-F238E27FC236}">
                    <a16:creationId xmlns:a16="http://schemas.microsoft.com/office/drawing/2014/main" id="{87D780F0-0751-431D-BF29-E00E66697498}"/>
                  </a:ext>
                </a:extLst>
              </p:cNvPr>
              <p:cNvSpPr/>
              <p:nvPr/>
            </p:nvSpPr>
            <p:spPr>
              <a:xfrm>
                <a:off x="-2400301" y="1069250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6465">
              <a:extLst>
                <a:ext uri="{FF2B5EF4-FFF2-40B4-BE49-F238E27FC236}">
                  <a16:creationId xmlns:a16="http://schemas.microsoft.com/office/drawing/2014/main" id="{7BE911CA-B05B-44D6-BA46-1F2F7126DD83}"/>
                </a:ext>
              </a:extLst>
            </p:cNvPr>
            <p:cNvGrpSpPr/>
            <p:nvPr/>
          </p:nvGrpSpPr>
          <p:grpSpPr>
            <a:xfrm>
              <a:off x="720937" y="2673752"/>
              <a:ext cx="913360" cy="885942"/>
              <a:chOff x="-2400301" y="614802"/>
              <a:chExt cx="913360" cy="885942"/>
            </a:xfrm>
            <a:grpFill/>
          </p:grpSpPr>
          <p:sp>
            <p:nvSpPr>
              <p:cNvPr id="24" name="Hexagon 6462">
                <a:extLst>
                  <a:ext uri="{FF2B5EF4-FFF2-40B4-BE49-F238E27FC236}">
                    <a16:creationId xmlns:a16="http://schemas.microsoft.com/office/drawing/2014/main" id="{1FDD8DD5-CAE2-4B70-94AD-3DDFC4AE43F0}"/>
                  </a:ext>
                </a:extLst>
              </p:cNvPr>
              <p:cNvSpPr/>
              <p:nvPr/>
            </p:nvSpPr>
            <p:spPr>
              <a:xfrm>
                <a:off x="-2400300" y="614802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Hexagon 6463">
                <a:extLst>
                  <a:ext uri="{FF2B5EF4-FFF2-40B4-BE49-F238E27FC236}">
                    <a16:creationId xmlns:a16="http://schemas.microsoft.com/office/drawing/2014/main" id="{C51C13F3-5F1E-4F29-A32D-D939A6947739}"/>
                  </a:ext>
                </a:extLst>
              </p:cNvPr>
              <p:cNvSpPr/>
              <p:nvPr/>
            </p:nvSpPr>
            <p:spPr>
              <a:xfrm>
                <a:off x="-1987474" y="856095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Hexagon 6464">
                <a:extLst>
                  <a:ext uri="{FF2B5EF4-FFF2-40B4-BE49-F238E27FC236}">
                    <a16:creationId xmlns:a16="http://schemas.microsoft.com/office/drawing/2014/main" id="{452C9F0E-26BA-430F-915C-19A90744225B}"/>
                  </a:ext>
                </a:extLst>
              </p:cNvPr>
              <p:cNvSpPr/>
              <p:nvPr/>
            </p:nvSpPr>
            <p:spPr>
              <a:xfrm>
                <a:off x="-2400301" y="1069250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6470">
              <a:extLst>
                <a:ext uri="{FF2B5EF4-FFF2-40B4-BE49-F238E27FC236}">
                  <a16:creationId xmlns:a16="http://schemas.microsoft.com/office/drawing/2014/main" id="{F33B96B3-A61C-4AC5-9448-833D56F68B0F}"/>
                </a:ext>
              </a:extLst>
            </p:cNvPr>
            <p:cNvGrpSpPr/>
            <p:nvPr/>
          </p:nvGrpSpPr>
          <p:grpSpPr>
            <a:xfrm>
              <a:off x="1146460" y="1998286"/>
              <a:ext cx="913360" cy="885942"/>
              <a:chOff x="-2400301" y="614802"/>
              <a:chExt cx="913360" cy="885942"/>
            </a:xfrm>
            <a:grpFill/>
          </p:grpSpPr>
          <p:sp>
            <p:nvSpPr>
              <p:cNvPr id="21" name="Hexagon 6467">
                <a:extLst>
                  <a:ext uri="{FF2B5EF4-FFF2-40B4-BE49-F238E27FC236}">
                    <a16:creationId xmlns:a16="http://schemas.microsoft.com/office/drawing/2014/main" id="{EF8CBFD7-064A-426C-8869-B4E6C7717FC9}"/>
                  </a:ext>
                </a:extLst>
              </p:cNvPr>
              <p:cNvSpPr/>
              <p:nvPr/>
            </p:nvSpPr>
            <p:spPr>
              <a:xfrm>
                <a:off x="-2400300" y="614802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Hexagon 6468">
                <a:extLst>
                  <a:ext uri="{FF2B5EF4-FFF2-40B4-BE49-F238E27FC236}">
                    <a16:creationId xmlns:a16="http://schemas.microsoft.com/office/drawing/2014/main" id="{5BCA7022-5710-4ABB-BA56-62ADDDBB438C}"/>
                  </a:ext>
                </a:extLst>
              </p:cNvPr>
              <p:cNvSpPr/>
              <p:nvPr/>
            </p:nvSpPr>
            <p:spPr>
              <a:xfrm>
                <a:off x="-1987474" y="856095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Hexagon 6469">
                <a:extLst>
                  <a:ext uri="{FF2B5EF4-FFF2-40B4-BE49-F238E27FC236}">
                    <a16:creationId xmlns:a16="http://schemas.microsoft.com/office/drawing/2014/main" id="{81474FCA-823D-4638-867B-0E5CA4CDA939}"/>
                  </a:ext>
                </a:extLst>
              </p:cNvPr>
              <p:cNvSpPr/>
              <p:nvPr/>
            </p:nvSpPr>
            <p:spPr>
              <a:xfrm>
                <a:off x="-2400301" y="1069250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0" name="สี่เหลี่ยมผืนผ้า 29">
            <a:extLst>
              <a:ext uri="{FF2B5EF4-FFF2-40B4-BE49-F238E27FC236}">
                <a16:creationId xmlns:a16="http://schemas.microsoft.com/office/drawing/2014/main" id="{2E2CC443-42BD-4BAA-AB64-0EACAB58E3BF}"/>
              </a:ext>
            </a:extLst>
          </p:cNvPr>
          <p:cNvSpPr/>
          <p:nvPr/>
        </p:nvSpPr>
        <p:spPr>
          <a:xfrm>
            <a:off x="-6562" y="8290078"/>
            <a:ext cx="6864561" cy="142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th-TH" sz="3200" b="1" dirty="0">
                <a:solidFill>
                  <a:schemeClr val="bg1"/>
                </a:solidFill>
                <a:latin typeface="Prompt" panose="00000500000000000000" pitchFamily="2" charset="-34"/>
                <a:ea typeface="Times New Roman" panose="02020603050405020304" pitchFamily="18" charset="0"/>
                <a:cs typeface="Prompt" panose="00000500000000000000" pitchFamily="2" charset="-34"/>
              </a:rPr>
              <a:t>งานระบบดูแลช่วยเหลือนักเรียน</a:t>
            </a:r>
            <a:endParaRPr lang="en-US" sz="3200" b="1" dirty="0">
              <a:solidFill>
                <a:schemeClr val="bg1"/>
              </a:solidFill>
              <a:latin typeface="Prompt" panose="00000500000000000000" pitchFamily="2" charset="-34"/>
              <a:ea typeface="Times New Roman" panose="02020603050405020304" pitchFamily="18" charset="0"/>
              <a:cs typeface="Prompt" panose="00000500000000000000" pitchFamily="2" charset="-3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th-TH" sz="2800" b="1" dirty="0">
                <a:solidFill>
                  <a:schemeClr val="bg1"/>
                </a:solidFill>
                <a:latin typeface="Prompt" panose="00000500000000000000" pitchFamily="2" charset="-34"/>
                <a:ea typeface="Times New Roman" panose="02020603050405020304" pitchFamily="18" charset="0"/>
                <a:cs typeface="Prompt" panose="00000500000000000000" pitchFamily="2" charset="-34"/>
              </a:rPr>
              <a:t>กลุ่มบริหารกิจการนักเรียน</a:t>
            </a:r>
          </a:p>
        </p:txBody>
      </p:sp>
    </p:spTree>
    <p:extLst>
      <p:ext uri="{BB962C8B-B14F-4D97-AF65-F5344CB8AC3E}">
        <p14:creationId xmlns:p14="http://schemas.microsoft.com/office/powerpoint/2010/main" val="4218958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arallelogram 42">
            <a:extLst>
              <a:ext uri="{FF2B5EF4-FFF2-40B4-BE49-F238E27FC236}">
                <a16:creationId xmlns:a16="http://schemas.microsoft.com/office/drawing/2014/main" id="{BC8656F3-F347-4D97-91E0-F6CD19457B2B}"/>
              </a:ext>
            </a:extLst>
          </p:cNvPr>
          <p:cNvSpPr/>
          <p:nvPr/>
        </p:nvSpPr>
        <p:spPr>
          <a:xfrm>
            <a:off x="-3674706" y="2308572"/>
            <a:ext cx="7262666" cy="3357663"/>
          </a:xfrm>
          <a:prstGeom prst="parallelogram">
            <a:avLst>
              <a:gd name="adj" fmla="val 48412"/>
            </a:avLst>
          </a:prstGeom>
          <a:gradFill flip="none" rotWithShape="1">
            <a:gsLst>
              <a:gs pos="0">
                <a:srgbClr val="F98DBA">
                  <a:shade val="30000"/>
                  <a:satMod val="115000"/>
                </a:srgbClr>
              </a:gs>
              <a:gs pos="50000">
                <a:srgbClr val="F98DBA">
                  <a:shade val="67500"/>
                  <a:satMod val="115000"/>
                </a:srgbClr>
              </a:gs>
              <a:gs pos="100000">
                <a:srgbClr val="F98DBA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455" name="Group 6454">
            <a:extLst>
              <a:ext uri="{FF2B5EF4-FFF2-40B4-BE49-F238E27FC236}">
                <a16:creationId xmlns:a16="http://schemas.microsoft.com/office/drawing/2014/main" id="{18FB3B4B-B796-4CF4-848E-D548469F5A9A}"/>
              </a:ext>
            </a:extLst>
          </p:cNvPr>
          <p:cNvGrpSpPr/>
          <p:nvPr/>
        </p:nvGrpSpPr>
        <p:grpSpPr>
          <a:xfrm>
            <a:off x="-763758" y="-138763"/>
            <a:ext cx="7970435" cy="954738"/>
            <a:chOff x="-807243" y="79083"/>
            <a:chExt cx="7970435" cy="954738"/>
          </a:xfrm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14302203-42CC-4E6E-AB33-5B2E4BCDB0A1}"/>
                </a:ext>
              </a:extLst>
            </p:cNvPr>
            <p:cNvSpPr/>
            <p:nvPr/>
          </p:nvSpPr>
          <p:spPr>
            <a:xfrm>
              <a:off x="-416245" y="522567"/>
              <a:ext cx="3518643" cy="511254"/>
            </a:xfrm>
            <a:prstGeom prst="parallelogram">
              <a:avLst>
                <a:gd name="adj" fmla="val 52841"/>
              </a:avLst>
            </a:prstGeom>
            <a:solidFill>
              <a:srgbClr val="FBB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4" name="Freeform: Shape 6453">
              <a:extLst>
                <a:ext uri="{FF2B5EF4-FFF2-40B4-BE49-F238E27FC236}">
                  <a16:creationId xmlns:a16="http://schemas.microsoft.com/office/drawing/2014/main" id="{D3344EDF-C4BA-43DB-BBFD-34E9C786A5C3}"/>
                </a:ext>
              </a:extLst>
            </p:cNvPr>
            <p:cNvSpPr/>
            <p:nvPr/>
          </p:nvSpPr>
          <p:spPr>
            <a:xfrm>
              <a:off x="-807243" y="79083"/>
              <a:ext cx="7970435" cy="840720"/>
            </a:xfrm>
            <a:custGeom>
              <a:avLst/>
              <a:gdLst>
                <a:gd name="connsiteX0" fmla="*/ 473556 w 7970435"/>
                <a:gd name="connsiteY0" fmla="*/ 0 h 840720"/>
                <a:gd name="connsiteX1" fmla="*/ 7970435 w 7970435"/>
                <a:gd name="connsiteY1" fmla="*/ 0 h 840720"/>
                <a:gd name="connsiteX2" fmla="*/ 7733160 w 7970435"/>
                <a:gd name="connsiteY2" fmla="*/ 449035 h 840720"/>
                <a:gd name="connsiteX3" fmla="*/ 3776035 w 7970435"/>
                <a:gd name="connsiteY3" fmla="*/ 449035 h 840720"/>
                <a:gd name="connsiteX4" fmla="*/ 3569065 w 7970435"/>
                <a:gd name="connsiteY4" fmla="*/ 840720 h 840720"/>
                <a:gd name="connsiteX5" fmla="*/ 0 w 7970435"/>
                <a:gd name="connsiteY5" fmla="*/ 840720 h 840720"/>
                <a:gd name="connsiteX6" fmla="*/ 231410 w 7970435"/>
                <a:gd name="connsiteY6" fmla="*/ 402783 h 840720"/>
                <a:gd name="connsiteX7" fmla="*/ 260721 w 7970435"/>
                <a:gd name="connsiteY7" fmla="*/ 402783 h 84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70435" h="840720">
                  <a:moveTo>
                    <a:pt x="473556" y="0"/>
                  </a:moveTo>
                  <a:lnTo>
                    <a:pt x="7970435" y="0"/>
                  </a:lnTo>
                  <a:lnTo>
                    <a:pt x="7733160" y="449035"/>
                  </a:lnTo>
                  <a:lnTo>
                    <a:pt x="3776035" y="449035"/>
                  </a:lnTo>
                  <a:lnTo>
                    <a:pt x="3569065" y="840720"/>
                  </a:lnTo>
                  <a:lnTo>
                    <a:pt x="0" y="840720"/>
                  </a:lnTo>
                  <a:lnTo>
                    <a:pt x="231410" y="402783"/>
                  </a:lnTo>
                  <a:lnTo>
                    <a:pt x="260721" y="402783"/>
                  </a:lnTo>
                  <a:close/>
                </a:path>
              </a:pathLst>
            </a:custGeom>
            <a:solidFill>
              <a:srgbClr val="FF94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2DD6A17-90AC-4587-843F-F9683606825E}"/>
                </a:ext>
              </a:extLst>
            </p:cNvPr>
            <p:cNvSpPr txBox="1"/>
            <p:nvPr/>
          </p:nvSpPr>
          <p:spPr>
            <a:xfrm>
              <a:off x="50800" y="489984"/>
              <a:ext cx="55149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>
                  <a:solidFill>
                    <a:schemeClr val="bg1"/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ระดับมัธยมศึกษาตอนต้น</a:t>
              </a:r>
              <a:endParaRPr lang="en-US" dirty="0">
                <a:solidFill>
                  <a:schemeClr val="bg1"/>
                </a:solidFill>
                <a:latin typeface="Prompt" panose="00000500000000000000" pitchFamily="2" charset="-34"/>
                <a:cs typeface="Prompt" panose="00000500000000000000" pitchFamily="2" charset="-34"/>
              </a:endParaRPr>
            </a:p>
          </p:txBody>
        </p:sp>
      </p:grpSp>
      <p:grpSp>
        <p:nvGrpSpPr>
          <p:cNvPr id="6472" name="Group 6471">
            <a:extLst>
              <a:ext uri="{FF2B5EF4-FFF2-40B4-BE49-F238E27FC236}">
                <a16:creationId xmlns:a16="http://schemas.microsoft.com/office/drawing/2014/main" id="{C8D18BAE-B9D9-438C-BBC2-C84D6A6C161A}"/>
              </a:ext>
            </a:extLst>
          </p:cNvPr>
          <p:cNvGrpSpPr/>
          <p:nvPr/>
        </p:nvGrpSpPr>
        <p:grpSpPr>
          <a:xfrm>
            <a:off x="-43373" y="2245121"/>
            <a:ext cx="1742726" cy="1587809"/>
            <a:chOff x="317094" y="1971885"/>
            <a:chExt cx="1742726" cy="1587809"/>
          </a:xfrm>
          <a:solidFill>
            <a:schemeClr val="bg1">
              <a:alpha val="15000"/>
            </a:schemeClr>
          </a:solidFill>
        </p:grpSpPr>
        <p:grpSp>
          <p:nvGrpSpPr>
            <p:cNvPr id="6461" name="Group 6460">
              <a:extLst>
                <a:ext uri="{FF2B5EF4-FFF2-40B4-BE49-F238E27FC236}">
                  <a16:creationId xmlns:a16="http://schemas.microsoft.com/office/drawing/2014/main" id="{A07C5895-F639-4020-9BFC-72BB6231271E}"/>
                </a:ext>
              </a:extLst>
            </p:cNvPr>
            <p:cNvGrpSpPr/>
            <p:nvPr/>
          </p:nvGrpSpPr>
          <p:grpSpPr>
            <a:xfrm>
              <a:off x="317094" y="1971885"/>
              <a:ext cx="913360" cy="885942"/>
              <a:chOff x="-2400301" y="614802"/>
              <a:chExt cx="913360" cy="885942"/>
            </a:xfrm>
            <a:grpFill/>
          </p:grpSpPr>
          <p:sp>
            <p:nvSpPr>
              <p:cNvPr id="6456" name="Hexagon 6455">
                <a:extLst>
                  <a:ext uri="{FF2B5EF4-FFF2-40B4-BE49-F238E27FC236}">
                    <a16:creationId xmlns:a16="http://schemas.microsoft.com/office/drawing/2014/main" id="{EB6C13BC-A061-4606-B6D3-8B818BC8FD20}"/>
                  </a:ext>
                </a:extLst>
              </p:cNvPr>
              <p:cNvSpPr/>
              <p:nvPr/>
            </p:nvSpPr>
            <p:spPr>
              <a:xfrm>
                <a:off x="-2400300" y="614802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8" name="Hexagon 6457">
                <a:extLst>
                  <a:ext uri="{FF2B5EF4-FFF2-40B4-BE49-F238E27FC236}">
                    <a16:creationId xmlns:a16="http://schemas.microsoft.com/office/drawing/2014/main" id="{B7936274-BD24-4945-9886-C79168352FA8}"/>
                  </a:ext>
                </a:extLst>
              </p:cNvPr>
              <p:cNvSpPr/>
              <p:nvPr/>
            </p:nvSpPr>
            <p:spPr>
              <a:xfrm>
                <a:off x="-1987474" y="856095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0" name="Hexagon 6459">
                <a:extLst>
                  <a:ext uri="{FF2B5EF4-FFF2-40B4-BE49-F238E27FC236}">
                    <a16:creationId xmlns:a16="http://schemas.microsoft.com/office/drawing/2014/main" id="{4C7A9679-0A83-4FBB-8978-78B2FD7B0472}"/>
                  </a:ext>
                </a:extLst>
              </p:cNvPr>
              <p:cNvSpPr/>
              <p:nvPr/>
            </p:nvSpPr>
            <p:spPr>
              <a:xfrm>
                <a:off x="-2400301" y="1069250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66" name="Group 6465">
              <a:extLst>
                <a:ext uri="{FF2B5EF4-FFF2-40B4-BE49-F238E27FC236}">
                  <a16:creationId xmlns:a16="http://schemas.microsoft.com/office/drawing/2014/main" id="{12EB50EB-CF1C-451C-8C62-3D6E7B361350}"/>
                </a:ext>
              </a:extLst>
            </p:cNvPr>
            <p:cNvGrpSpPr/>
            <p:nvPr/>
          </p:nvGrpSpPr>
          <p:grpSpPr>
            <a:xfrm>
              <a:off x="720937" y="2673752"/>
              <a:ext cx="913360" cy="885942"/>
              <a:chOff x="-2400301" y="614802"/>
              <a:chExt cx="913360" cy="885942"/>
            </a:xfrm>
            <a:grpFill/>
          </p:grpSpPr>
          <p:sp>
            <p:nvSpPr>
              <p:cNvPr id="6463" name="Hexagon 6462">
                <a:extLst>
                  <a:ext uri="{FF2B5EF4-FFF2-40B4-BE49-F238E27FC236}">
                    <a16:creationId xmlns:a16="http://schemas.microsoft.com/office/drawing/2014/main" id="{71801BFF-4C3C-47AF-9C7D-E21219EDF87F}"/>
                  </a:ext>
                </a:extLst>
              </p:cNvPr>
              <p:cNvSpPr/>
              <p:nvPr/>
            </p:nvSpPr>
            <p:spPr>
              <a:xfrm>
                <a:off x="-2400300" y="614802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4" name="Hexagon 6463">
                <a:extLst>
                  <a:ext uri="{FF2B5EF4-FFF2-40B4-BE49-F238E27FC236}">
                    <a16:creationId xmlns:a16="http://schemas.microsoft.com/office/drawing/2014/main" id="{E6B0CC1C-A327-435E-9982-407D8D52A9FA}"/>
                  </a:ext>
                </a:extLst>
              </p:cNvPr>
              <p:cNvSpPr/>
              <p:nvPr/>
            </p:nvSpPr>
            <p:spPr>
              <a:xfrm>
                <a:off x="-1987474" y="856095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5" name="Hexagon 6464">
                <a:extLst>
                  <a:ext uri="{FF2B5EF4-FFF2-40B4-BE49-F238E27FC236}">
                    <a16:creationId xmlns:a16="http://schemas.microsoft.com/office/drawing/2014/main" id="{50E87097-D05A-436A-B22A-56130A7336A2}"/>
                  </a:ext>
                </a:extLst>
              </p:cNvPr>
              <p:cNvSpPr/>
              <p:nvPr/>
            </p:nvSpPr>
            <p:spPr>
              <a:xfrm>
                <a:off x="-2400301" y="1069250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71" name="Group 6470">
              <a:extLst>
                <a:ext uri="{FF2B5EF4-FFF2-40B4-BE49-F238E27FC236}">
                  <a16:creationId xmlns:a16="http://schemas.microsoft.com/office/drawing/2014/main" id="{68D5397A-C254-42C5-9DA9-FF228D9DBC0D}"/>
                </a:ext>
              </a:extLst>
            </p:cNvPr>
            <p:cNvGrpSpPr/>
            <p:nvPr/>
          </p:nvGrpSpPr>
          <p:grpSpPr>
            <a:xfrm>
              <a:off x="1146460" y="1998286"/>
              <a:ext cx="913360" cy="885942"/>
              <a:chOff x="-2400301" y="614802"/>
              <a:chExt cx="913360" cy="885942"/>
            </a:xfrm>
            <a:grpFill/>
          </p:grpSpPr>
          <p:sp>
            <p:nvSpPr>
              <p:cNvPr id="6468" name="Hexagon 6467">
                <a:extLst>
                  <a:ext uri="{FF2B5EF4-FFF2-40B4-BE49-F238E27FC236}">
                    <a16:creationId xmlns:a16="http://schemas.microsoft.com/office/drawing/2014/main" id="{F7F7CF99-3EB4-4703-8EAE-EA75E2E55075}"/>
                  </a:ext>
                </a:extLst>
              </p:cNvPr>
              <p:cNvSpPr/>
              <p:nvPr/>
            </p:nvSpPr>
            <p:spPr>
              <a:xfrm>
                <a:off x="-2400300" y="614802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9" name="Hexagon 6468">
                <a:extLst>
                  <a:ext uri="{FF2B5EF4-FFF2-40B4-BE49-F238E27FC236}">
                    <a16:creationId xmlns:a16="http://schemas.microsoft.com/office/drawing/2014/main" id="{12BBB9D6-C1D1-40F3-B545-01FF1806D6CF}"/>
                  </a:ext>
                </a:extLst>
              </p:cNvPr>
              <p:cNvSpPr/>
              <p:nvPr/>
            </p:nvSpPr>
            <p:spPr>
              <a:xfrm>
                <a:off x="-1987474" y="856095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0" name="Hexagon 6469">
                <a:extLst>
                  <a:ext uri="{FF2B5EF4-FFF2-40B4-BE49-F238E27FC236}">
                    <a16:creationId xmlns:a16="http://schemas.microsoft.com/office/drawing/2014/main" id="{C540E8BD-9E30-42B8-8CCE-2334C53317B7}"/>
                  </a:ext>
                </a:extLst>
              </p:cNvPr>
              <p:cNvSpPr/>
              <p:nvPr/>
            </p:nvSpPr>
            <p:spPr>
              <a:xfrm>
                <a:off x="-2400301" y="1069250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" name="สี่เหลี่ยมผืนผ้า 16">
            <a:extLst>
              <a:ext uri="{FF2B5EF4-FFF2-40B4-BE49-F238E27FC236}">
                <a16:creationId xmlns:a16="http://schemas.microsoft.com/office/drawing/2014/main" id="{97B97EC9-80FE-4C7D-8C4A-BAC55E394BC6}"/>
              </a:ext>
            </a:extLst>
          </p:cNvPr>
          <p:cNvSpPr/>
          <p:nvPr/>
        </p:nvSpPr>
        <p:spPr>
          <a:xfrm>
            <a:off x="962466" y="816979"/>
            <a:ext cx="5852161" cy="1296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h-TH" sz="3200" b="1" dirty="0">
                <a:latin typeface="Prompt" panose="00000500000000000000" pitchFamily="2" charset="-34"/>
                <a:cs typeface="Prompt" panose="00000500000000000000" pitchFamily="2" charset="-34"/>
              </a:rPr>
              <a:t>รายงานการเยี่ยมบ้านนักเรียน</a:t>
            </a:r>
          </a:p>
          <a:p>
            <a:pPr>
              <a:lnSpc>
                <a:spcPct val="150000"/>
              </a:lnSpc>
            </a:pPr>
            <a:r>
              <a:rPr lang="th-TH" sz="2200" b="1" dirty="0">
                <a:latin typeface="Prompt" panose="00000500000000000000" pitchFamily="2" charset="-34"/>
                <a:cs typeface="Prompt" panose="00000500000000000000" pitchFamily="2" charset="-34"/>
              </a:rPr>
              <a:t>ชั้นมัธยมศึกษาปีที่</a:t>
            </a:r>
            <a:r>
              <a:rPr lang="en-US" sz="2200" b="1" dirty="0">
                <a:latin typeface="Prompt" panose="00000500000000000000" pitchFamily="2" charset="-34"/>
                <a:cs typeface="Prompt" panose="00000500000000000000" pitchFamily="2" charset="-34"/>
              </a:rPr>
              <a:t>   </a:t>
            </a:r>
            <a:r>
              <a:rPr lang="th-TH" sz="2200" b="1" dirty="0">
                <a:latin typeface="Prompt" panose="00000500000000000000" pitchFamily="2" charset="-34"/>
                <a:cs typeface="Prompt" panose="00000500000000000000" pitchFamily="2" charset="-34"/>
              </a:rPr>
              <a:t>/</a:t>
            </a:r>
            <a:r>
              <a:rPr lang="en-US" sz="2200" b="1" dirty="0"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th-TH" sz="2200" b="1" dirty="0">
                <a:latin typeface="Prompt" panose="00000500000000000000" pitchFamily="2" charset="-34"/>
                <a:cs typeface="Prompt" panose="00000500000000000000" pitchFamily="2" charset="-34"/>
              </a:rPr>
              <a:t> ประจำปีการศึกษา </a:t>
            </a:r>
            <a:r>
              <a:rPr lang="en-US" sz="2200" b="1" dirty="0">
                <a:latin typeface="Prompt" panose="00000500000000000000" pitchFamily="2" charset="-34"/>
                <a:cs typeface="Prompt" panose="00000500000000000000" pitchFamily="2" charset="-34"/>
              </a:rPr>
              <a:t>2563</a:t>
            </a:r>
            <a:endParaRPr lang="th-TH" sz="2200" b="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23" name="สี่เหลี่ยมผืนผ้า 22">
            <a:extLst>
              <a:ext uri="{FF2B5EF4-FFF2-40B4-BE49-F238E27FC236}">
                <a16:creationId xmlns:a16="http://schemas.microsoft.com/office/drawing/2014/main" id="{9962DCE5-645C-4096-8F4F-2A117E497605}"/>
              </a:ext>
            </a:extLst>
          </p:cNvPr>
          <p:cNvSpPr/>
          <p:nvPr/>
        </p:nvSpPr>
        <p:spPr>
          <a:xfrm>
            <a:off x="-43373" y="5665351"/>
            <a:ext cx="6858000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th-TH" sz="2400" b="1" dirty="0">
                <a:latin typeface="Prompt" panose="00000500000000000000" pitchFamily="2" charset="-34"/>
                <a:ea typeface="Times New Roman" panose="02020603050405020304" pitchFamily="18" charset="0"/>
                <a:cs typeface="Prompt" panose="00000500000000000000" pitchFamily="2" charset="-34"/>
              </a:rPr>
              <a:t>โดย</a:t>
            </a:r>
            <a:endParaRPr lang="en-US" sz="2400" dirty="0">
              <a:latin typeface="Prompt" panose="00000500000000000000" pitchFamily="2" charset="-34"/>
              <a:ea typeface="Times New Roman" panose="02020603050405020304" pitchFamily="18" charset="0"/>
              <a:cs typeface="Prompt" panose="00000500000000000000" pitchFamily="2" charset="-3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en-US" sz="2400" dirty="0">
              <a:latin typeface="Prompt" panose="00000500000000000000" pitchFamily="2" charset="-34"/>
              <a:ea typeface="Times New Roman" panose="02020603050405020304" pitchFamily="18" charset="0"/>
              <a:cs typeface="Prompt" panose="00000500000000000000" pitchFamily="2" charset="-3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th-TH" sz="2400" dirty="0">
                <a:latin typeface="Prompt" panose="00000500000000000000" pitchFamily="2" charset="-34"/>
                <a:ea typeface="Times New Roman" panose="02020603050405020304" pitchFamily="18" charset="0"/>
                <a:cs typeface="Prompt" panose="00000500000000000000" pitchFamily="2" charset="-34"/>
              </a:rPr>
              <a:t>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th-TH" sz="2400" b="1" dirty="0">
                <a:latin typeface="Prompt" panose="00000500000000000000" pitchFamily="2" charset="-34"/>
                <a:ea typeface="Times New Roman" panose="02020603050405020304" pitchFamily="18" charset="0"/>
                <a:cs typeface="Prompt" panose="00000500000000000000" pitchFamily="2" charset="-34"/>
              </a:rPr>
              <a:t>ครูที่ปรึกษา</a:t>
            </a:r>
            <a:endParaRPr lang="en-US" sz="2400" dirty="0">
              <a:effectLst/>
              <a:latin typeface="Prompt" panose="00000500000000000000" pitchFamily="2" charset="-34"/>
              <a:ea typeface="Times New Roman" panose="02020603050405020304" pitchFamily="18" charset="0"/>
              <a:cs typeface="Prompt" panose="00000500000000000000" pitchFamily="2" charset="-34"/>
            </a:endParaRPr>
          </a:p>
        </p:txBody>
      </p:sp>
      <p:sp>
        <p:nvSpPr>
          <p:cNvPr id="1014" name="Parallelogram 42">
            <a:extLst>
              <a:ext uri="{FF2B5EF4-FFF2-40B4-BE49-F238E27FC236}">
                <a16:creationId xmlns:a16="http://schemas.microsoft.com/office/drawing/2014/main" id="{A390363C-9118-4F18-975C-4D801B0A8B86}"/>
              </a:ext>
            </a:extLst>
          </p:cNvPr>
          <p:cNvSpPr/>
          <p:nvPr/>
        </p:nvSpPr>
        <p:spPr>
          <a:xfrm>
            <a:off x="-1603473" y="8146182"/>
            <a:ext cx="8468033" cy="1742442"/>
          </a:xfrm>
          <a:prstGeom prst="parallelogram">
            <a:avLst>
              <a:gd name="adj" fmla="val 0"/>
            </a:avLst>
          </a:prstGeom>
          <a:gradFill flip="none" rotWithShape="1">
            <a:gsLst>
              <a:gs pos="0">
                <a:srgbClr val="F98DBA">
                  <a:shade val="30000"/>
                  <a:satMod val="115000"/>
                </a:srgbClr>
              </a:gs>
              <a:gs pos="50000">
                <a:srgbClr val="F98DBA">
                  <a:shade val="67500"/>
                  <a:satMod val="115000"/>
                </a:srgbClr>
              </a:gs>
              <a:gs pos="100000">
                <a:srgbClr val="F98DBA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015" name="Group 6471">
            <a:extLst>
              <a:ext uri="{FF2B5EF4-FFF2-40B4-BE49-F238E27FC236}">
                <a16:creationId xmlns:a16="http://schemas.microsoft.com/office/drawing/2014/main" id="{2D981477-1101-4657-BC70-553135DC8A9B}"/>
              </a:ext>
            </a:extLst>
          </p:cNvPr>
          <p:cNvGrpSpPr/>
          <p:nvPr/>
        </p:nvGrpSpPr>
        <p:grpSpPr>
          <a:xfrm>
            <a:off x="4970301" y="8144181"/>
            <a:ext cx="1742726" cy="1587809"/>
            <a:chOff x="317094" y="1971885"/>
            <a:chExt cx="1742726" cy="1587809"/>
          </a:xfrm>
          <a:solidFill>
            <a:schemeClr val="bg1">
              <a:alpha val="15000"/>
            </a:schemeClr>
          </a:solidFill>
        </p:grpSpPr>
        <p:grpSp>
          <p:nvGrpSpPr>
            <p:cNvPr id="1016" name="Group 6460">
              <a:extLst>
                <a:ext uri="{FF2B5EF4-FFF2-40B4-BE49-F238E27FC236}">
                  <a16:creationId xmlns:a16="http://schemas.microsoft.com/office/drawing/2014/main" id="{CD5823A1-A137-4564-B208-BE7179E92E66}"/>
                </a:ext>
              </a:extLst>
            </p:cNvPr>
            <p:cNvGrpSpPr/>
            <p:nvPr/>
          </p:nvGrpSpPr>
          <p:grpSpPr>
            <a:xfrm>
              <a:off x="317094" y="1971885"/>
              <a:ext cx="913360" cy="885942"/>
              <a:chOff x="-2400301" y="614802"/>
              <a:chExt cx="913360" cy="885942"/>
            </a:xfrm>
            <a:grpFill/>
          </p:grpSpPr>
          <p:sp>
            <p:nvSpPr>
              <p:cNvPr id="1025" name="Hexagon 6455">
                <a:extLst>
                  <a:ext uri="{FF2B5EF4-FFF2-40B4-BE49-F238E27FC236}">
                    <a16:creationId xmlns:a16="http://schemas.microsoft.com/office/drawing/2014/main" id="{CB4F3F25-BD66-45AD-A944-BA702BB6B7D2}"/>
                  </a:ext>
                </a:extLst>
              </p:cNvPr>
              <p:cNvSpPr/>
              <p:nvPr/>
            </p:nvSpPr>
            <p:spPr>
              <a:xfrm>
                <a:off x="-2400300" y="614802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7" name="Hexagon 6457">
                <a:extLst>
                  <a:ext uri="{FF2B5EF4-FFF2-40B4-BE49-F238E27FC236}">
                    <a16:creationId xmlns:a16="http://schemas.microsoft.com/office/drawing/2014/main" id="{92E4F38B-F3C0-4681-941B-C50E2023A048}"/>
                  </a:ext>
                </a:extLst>
              </p:cNvPr>
              <p:cNvSpPr/>
              <p:nvPr/>
            </p:nvSpPr>
            <p:spPr>
              <a:xfrm>
                <a:off x="-1987474" y="856095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9" name="Hexagon 6459">
                <a:extLst>
                  <a:ext uri="{FF2B5EF4-FFF2-40B4-BE49-F238E27FC236}">
                    <a16:creationId xmlns:a16="http://schemas.microsoft.com/office/drawing/2014/main" id="{453906E3-E2CB-4DA9-B1AA-FB8A477BB006}"/>
                  </a:ext>
                </a:extLst>
              </p:cNvPr>
              <p:cNvSpPr/>
              <p:nvPr/>
            </p:nvSpPr>
            <p:spPr>
              <a:xfrm>
                <a:off x="-2400301" y="1069250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17" name="Group 6465">
              <a:extLst>
                <a:ext uri="{FF2B5EF4-FFF2-40B4-BE49-F238E27FC236}">
                  <a16:creationId xmlns:a16="http://schemas.microsoft.com/office/drawing/2014/main" id="{FC04DE64-0C74-45E8-A9E9-FC24EE05AE86}"/>
                </a:ext>
              </a:extLst>
            </p:cNvPr>
            <p:cNvGrpSpPr/>
            <p:nvPr/>
          </p:nvGrpSpPr>
          <p:grpSpPr>
            <a:xfrm>
              <a:off x="720937" y="2673752"/>
              <a:ext cx="913360" cy="885942"/>
              <a:chOff x="-2400301" y="614802"/>
              <a:chExt cx="913360" cy="885942"/>
            </a:xfrm>
            <a:grpFill/>
          </p:grpSpPr>
          <p:sp>
            <p:nvSpPr>
              <p:cNvPr id="1022" name="Hexagon 6462">
                <a:extLst>
                  <a:ext uri="{FF2B5EF4-FFF2-40B4-BE49-F238E27FC236}">
                    <a16:creationId xmlns:a16="http://schemas.microsoft.com/office/drawing/2014/main" id="{2C410A60-56C9-4931-BE05-687A5435EE8D}"/>
                  </a:ext>
                </a:extLst>
              </p:cNvPr>
              <p:cNvSpPr/>
              <p:nvPr/>
            </p:nvSpPr>
            <p:spPr>
              <a:xfrm>
                <a:off x="-2400300" y="614802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3" name="Hexagon 6463">
                <a:extLst>
                  <a:ext uri="{FF2B5EF4-FFF2-40B4-BE49-F238E27FC236}">
                    <a16:creationId xmlns:a16="http://schemas.microsoft.com/office/drawing/2014/main" id="{DA8DEE8A-FAF4-4546-8F45-AD8A7E57FB32}"/>
                  </a:ext>
                </a:extLst>
              </p:cNvPr>
              <p:cNvSpPr/>
              <p:nvPr/>
            </p:nvSpPr>
            <p:spPr>
              <a:xfrm>
                <a:off x="-1987474" y="856095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4" name="Hexagon 6464">
                <a:extLst>
                  <a:ext uri="{FF2B5EF4-FFF2-40B4-BE49-F238E27FC236}">
                    <a16:creationId xmlns:a16="http://schemas.microsoft.com/office/drawing/2014/main" id="{24622565-91ED-4998-BC5A-57C20F20D192}"/>
                  </a:ext>
                </a:extLst>
              </p:cNvPr>
              <p:cNvSpPr/>
              <p:nvPr/>
            </p:nvSpPr>
            <p:spPr>
              <a:xfrm>
                <a:off x="-2400301" y="1069250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18" name="Group 6470">
              <a:extLst>
                <a:ext uri="{FF2B5EF4-FFF2-40B4-BE49-F238E27FC236}">
                  <a16:creationId xmlns:a16="http://schemas.microsoft.com/office/drawing/2014/main" id="{F301FA7B-93D0-4A94-B339-BFACFEFA136E}"/>
                </a:ext>
              </a:extLst>
            </p:cNvPr>
            <p:cNvGrpSpPr/>
            <p:nvPr/>
          </p:nvGrpSpPr>
          <p:grpSpPr>
            <a:xfrm>
              <a:off x="1146460" y="1998286"/>
              <a:ext cx="913360" cy="885942"/>
              <a:chOff x="-2400301" y="614802"/>
              <a:chExt cx="913360" cy="885942"/>
            </a:xfrm>
            <a:grpFill/>
          </p:grpSpPr>
          <p:sp>
            <p:nvSpPr>
              <p:cNvPr id="1019" name="Hexagon 6467">
                <a:extLst>
                  <a:ext uri="{FF2B5EF4-FFF2-40B4-BE49-F238E27FC236}">
                    <a16:creationId xmlns:a16="http://schemas.microsoft.com/office/drawing/2014/main" id="{FDD2CB9C-C214-461F-ADAC-BF66470BE727}"/>
                  </a:ext>
                </a:extLst>
              </p:cNvPr>
              <p:cNvSpPr/>
              <p:nvPr/>
            </p:nvSpPr>
            <p:spPr>
              <a:xfrm>
                <a:off x="-2400300" y="614802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0" name="Hexagon 6468">
                <a:extLst>
                  <a:ext uri="{FF2B5EF4-FFF2-40B4-BE49-F238E27FC236}">
                    <a16:creationId xmlns:a16="http://schemas.microsoft.com/office/drawing/2014/main" id="{ECABD5BB-4CFD-411E-9023-465424A6AEA7}"/>
                  </a:ext>
                </a:extLst>
              </p:cNvPr>
              <p:cNvSpPr/>
              <p:nvPr/>
            </p:nvSpPr>
            <p:spPr>
              <a:xfrm>
                <a:off x="-1987474" y="856095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1" name="Hexagon 6469">
                <a:extLst>
                  <a:ext uri="{FF2B5EF4-FFF2-40B4-BE49-F238E27FC236}">
                    <a16:creationId xmlns:a16="http://schemas.microsoft.com/office/drawing/2014/main" id="{4F48D9EE-3B1E-4E61-B211-D4EB4971E87D}"/>
                  </a:ext>
                </a:extLst>
              </p:cNvPr>
              <p:cNvSpPr/>
              <p:nvPr/>
            </p:nvSpPr>
            <p:spPr>
              <a:xfrm>
                <a:off x="-2400301" y="1069250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id="{ED41E81E-39CE-4B76-81D4-EB687EB190C6}"/>
              </a:ext>
            </a:extLst>
          </p:cNvPr>
          <p:cNvSpPr/>
          <p:nvPr/>
        </p:nvSpPr>
        <p:spPr>
          <a:xfrm>
            <a:off x="-49934" y="8186772"/>
            <a:ext cx="6864561" cy="1581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th-TH" sz="2400" b="1" dirty="0">
                <a:solidFill>
                  <a:schemeClr val="bg1"/>
                </a:solidFill>
                <a:latin typeface="Prompt" panose="00000500000000000000" pitchFamily="2" charset="-34"/>
                <a:ea typeface="Times New Roman" panose="02020603050405020304" pitchFamily="18" charset="0"/>
                <a:cs typeface="Prompt" panose="00000500000000000000" pitchFamily="2" charset="-34"/>
              </a:rPr>
              <a:t>โรงเรียนวัดราชบพิธ</a:t>
            </a:r>
            <a:endParaRPr lang="en-US" sz="2400" b="1" dirty="0">
              <a:solidFill>
                <a:schemeClr val="bg1"/>
              </a:solidFill>
              <a:latin typeface="Prompt" panose="00000500000000000000" pitchFamily="2" charset="-34"/>
              <a:ea typeface="Times New Roman" panose="02020603050405020304" pitchFamily="18" charset="0"/>
              <a:cs typeface="Prompt" panose="00000500000000000000" pitchFamily="2" charset="-3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th-TH" sz="2400" b="1" dirty="0">
                <a:solidFill>
                  <a:schemeClr val="bg1"/>
                </a:solidFill>
                <a:latin typeface="Prompt" panose="00000500000000000000" pitchFamily="2" charset="-34"/>
                <a:ea typeface="Times New Roman" panose="02020603050405020304" pitchFamily="18" charset="0"/>
                <a:cs typeface="Prompt" panose="00000500000000000000" pitchFamily="2" charset="-34"/>
              </a:rPr>
              <a:t>สำนักงานเขตพื้นที่การศึกษามัธยมศึกษา เขต </a:t>
            </a:r>
            <a:r>
              <a:rPr lang="en-US" sz="2400" b="1" dirty="0">
                <a:solidFill>
                  <a:schemeClr val="bg1"/>
                </a:solidFill>
                <a:latin typeface="Prompt" panose="00000500000000000000" pitchFamily="2" charset="-34"/>
                <a:ea typeface="Times New Roman" panose="02020603050405020304" pitchFamily="18" charset="0"/>
                <a:cs typeface="Prompt" panose="00000500000000000000" pitchFamily="2" charset="-34"/>
              </a:rPr>
              <a:t>1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th-TH" b="1" dirty="0">
                <a:solidFill>
                  <a:schemeClr val="bg1"/>
                </a:solidFill>
                <a:latin typeface="Prompt" panose="00000500000000000000" pitchFamily="2" charset="-34"/>
                <a:ea typeface="Times New Roman" panose="02020603050405020304" pitchFamily="18" charset="0"/>
                <a:cs typeface="Prompt" panose="00000500000000000000" pitchFamily="2" charset="-34"/>
              </a:rPr>
              <a:t>สำนักงานคณะกรรมการการศึกษาขั้นพื้นฐาน กระทรวงศึกษาธิการ</a:t>
            </a:r>
            <a:endParaRPr lang="en-US" b="1" dirty="0">
              <a:solidFill>
                <a:schemeClr val="bg1"/>
              </a:solidFill>
              <a:effectLst/>
              <a:latin typeface="Prompt" panose="00000500000000000000" pitchFamily="2" charset="-34"/>
              <a:ea typeface="Times New Roman" panose="02020603050405020304" pitchFamily="18" charset="0"/>
              <a:cs typeface="Prompt" panose="00000500000000000000" pitchFamily="2" charset="-34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4573E045-6703-482E-A707-F85861F552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0341" y="2319417"/>
            <a:ext cx="6950918" cy="3357663"/>
          </a:xfrm>
          <a:prstGeom prst="parallelogram">
            <a:avLst>
              <a:gd name="adj" fmla="val 48829"/>
            </a:avLst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9772607-08D0-4BC3-9D45-308A40D30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13" y="882888"/>
            <a:ext cx="771746" cy="124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ตัวเชื่อมต่อตรง 10">
            <a:extLst>
              <a:ext uri="{FF2B5EF4-FFF2-40B4-BE49-F238E27FC236}">
                <a16:creationId xmlns:a16="http://schemas.microsoft.com/office/drawing/2014/main" id="{2C011E8D-465F-4D22-A714-7B5707DB66D4}"/>
              </a:ext>
            </a:extLst>
          </p:cNvPr>
          <p:cNvCxnSpPr/>
          <p:nvPr/>
        </p:nvCxnSpPr>
        <p:spPr>
          <a:xfrm>
            <a:off x="900467" y="882888"/>
            <a:ext cx="0" cy="1230600"/>
          </a:xfrm>
          <a:prstGeom prst="line">
            <a:avLst/>
          </a:prstGeom>
          <a:ln w="57150">
            <a:solidFill>
              <a:srgbClr val="D6689B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994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42">
            <a:extLst>
              <a:ext uri="{FF2B5EF4-FFF2-40B4-BE49-F238E27FC236}">
                <a16:creationId xmlns:a16="http://schemas.microsoft.com/office/drawing/2014/main" id="{28B62F72-10D7-40D2-9531-28ABAED91C2A}"/>
              </a:ext>
            </a:extLst>
          </p:cNvPr>
          <p:cNvSpPr/>
          <p:nvPr/>
        </p:nvSpPr>
        <p:spPr>
          <a:xfrm>
            <a:off x="-4750186" y="0"/>
            <a:ext cx="11608186" cy="6914098"/>
          </a:xfrm>
          <a:prstGeom prst="parallelogram">
            <a:avLst>
              <a:gd name="adj" fmla="val 48412"/>
            </a:avLst>
          </a:prstGeom>
          <a:gradFill flip="none" rotWithShape="1">
            <a:gsLst>
              <a:gs pos="0">
                <a:srgbClr val="F98DBA">
                  <a:shade val="30000"/>
                  <a:satMod val="115000"/>
                </a:srgbClr>
              </a:gs>
              <a:gs pos="50000">
                <a:srgbClr val="F98DBA">
                  <a:shade val="67500"/>
                  <a:satMod val="115000"/>
                </a:srgbClr>
              </a:gs>
              <a:gs pos="100000">
                <a:srgbClr val="F98DBA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" name="Group 6471">
            <a:extLst>
              <a:ext uri="{FF2B5EF4-FFF2-40B4-BE49-F238E27FC236}">
                <a16:creationId xmlns:a16="http://schemas.microsoft.com/office/drawing/2014/main" id="{4EE8B1C8-CF07-4DA6-8685-CC5010092158}"/>
              </a:ext>
            </a:extLst>
          </p:cNvPr>
          <p:cNvGrpSpPr/>
          <p:nvPr/>
        </p:nvGrpSpPr>
        <p:grpSpPr>
          <a:xfrm>
            <a:off x="3614226" y="0"/>
            <a:ext cx="2512253" cy="2288930"/>
            <a:chOff x="317094" y="1971885"/>
            <a:chExt cx="1742726" cy="1587809"/>
          </a:xfrm>
          <a:solidFill>
            <a:schemeClr val="bg1">
              <a:alpha val="15000"/>
            </a:schemeClr>
          </a:solidFill>
        </p:grpSpPr>
        <p:grpSp>
          <p:nvGrpSpPr>
            <p:cNvPr id="4" name="Group 6460">
              <a:extLst>
                <a:ext uri="{FF2B5EF4-FFF2-40B4-BE49-F238E27FC236}">
                  <a16:creationId xmlns:a16="http://schemas.microsoft.com/office/drawing/2014/main" id="{5D5F86A6-5FE4-4183-BCD9-D02306BC457A}"/>
                </a:ext>
              </a:extLst>
            </p:cNvPr>
            <p:cNvGrpSpPr/>
            <p:nvPr/>
          </p:nvGrpSpPr>
          <p:grpSpPr>
            <a:xfrm>
              <a:off x="317094" y="1971885"/>
              <a:ext cx="913360" cy="885942"/>
              <a:chOff x="-2400301" y="614802"/>
              <a:chExt cx="913360" cy="885942"/>
            </a:xfrm>
            <a:grpFill/>
          </p:grpSpPr>
          <p:sp>
            <p:nvSpPr>
              <p:cNvPr id="13" name="Hexagon 6455">
                <a:extLst>
                  <a:ext uri="{FF2B5EF4-FFF2-40B4-BE49-F238E27FC236}">
                    <a16:creationId xmlns:a16="http://schemas.microsoft.com/office/drawing/2014/main" id="{0276833F-F6AF-4B85-82CA-1345470B3A5B}"/>
                  </a:ext>
                </a:extLst>
              </p:cNvPr>
              <p:cNvSpPr/>
              <p:nvPr/>
            </p:nvSpPr>
            <p:spPr>
              <a:xfrm>
                <a:off x="-2400300" y="614802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Hexagon 6457">
                <a:extLst>
                  <a:ext uri="{FF2B5EF4-FFF2-40B4-BE49-F238E27FC236}">
                    <a16:creationId xmlns:a16="http://schemas.microsoft.com/office/drawing/2014/main" id="{5FC9AB2D-3751-4F89-A59D-8AE7509E9B63}"/>
                  </a:ext>
                </a:extLst>
              </p:cNvPr>
              <p:cNvSpPr/>
              <p:nvPr/>
            </p:nvSpPr>
            <p:spPr>
              <a:xfrm>
                <a:off x="-1987474" y="856095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Hexagon 6459">
                <a:extLst>
                  <a:ext uri="{FF2B5EF4-FFF2-40B4-BE49-F238E27FC236}">
                    <a16:creationId xmlns:a16="http://schemas.microsoft.com/office/drawing/2014/main" id="{276B1711-748F-44CD-8DDB-E9ADEC67552C}"/>
                  </a:ext>
                </a:extLst>
              </p:cNvPr>
              <p:cNvSpPr/>
              <p:nvPr/>
            </p:nvSpPr>
            <p:spPr>
              <a:xfrm>
                <a:off x="-2400301" y="1069250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6465">
              <a:extLst>
                <a:ext uri="{FF2B5EF4-FFF2-40B4-BE49-F238E27FC236}">
                  <a16:creationId xmlns:a16="http://schemas.microsoft.com/office/drawing/2014/main" id="{4C580A8A-3880-46DD-9ADC-0B568B252899}"/>
                </a:ext>
              </a:extLst>
            </p:cNvPr>
            <p:cNvGrpSpPr/>
            <p:nvPr/>
          </p:nvGrpSpPr>
          <p:grpSpPr>
            <a:xfrm>
              <a:off x="720937" y="2673752"/>
              <a:ext cx="913360" cy="885942"/>
              <a:chOff x="-2400301" y="614802"/>
              <a:chExt cx="913360" cy="885942"/>
            </a:xfrm>
            <a:grpFill/>
          </p:grpSpPr>
          <p:sp>
            <p:nvSpPr>
              <p:cNvPr id="10" name="Hexagon 6462">
                <a:extLst>
                  <a:ext uri="{FF2B5EF4-FFF2-40B4-BE49-F238E27FC236}">
                    <a16:creationId xmlns:a16="http://schemas.microsoft.com/office/drawing/2014/main" id="{28CB6EB4-9A54-44C3-9518-73C04E7E784F}"/>
                  </a:ext>
                </a:extLst>
              </p:cNvPr>
              <p:cNvSpPr/>
              <p:nvPr/>
            </p:nvSpPr>
            <p:spPr>
              <a:xfrm>
                <a:off x="-2400300" y="614802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Hexagon 6463">
                <a:extLst>
                  <a:ext uri="{FF2B5EF4-FFF2-40B4-BE49-F238E27FC236}">
                    <a16:creationId xmlns:a16="http://schemas.microsoft.com/office/drawing/2014/main" id="{6B635C74-3F9F-4E6B-9E46-D5E56C95C6CE}"/>
                  </a:ext>
                </a:extLst>
              </p:cNvPr>
              <p:cNvSpPr/>
              <p:nvPr/>
            </p:nvSpPr>
            <p:spPr>
              <a:xfrm>
                <a:off x="-1987474" y="856095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Hexagon 6464">
                <a:extLst>
                  <a:ext uri="{FF2B5EF4-FFF2-40B4-BE49-F238E27FC236}">
                    <a16:creationId xmlns:a16="http://schemas.microsoft.com/office/drawing/2014/main" id="{37D2235F-79ED-48D1-BF66-74B3F8DD0D4D}"/>
                  </a:ext>
                </a:extLst>
              </p:cNvPr>
              <p:cNvSpPr/>
              <p:nvPr/>
            </p:nvSpPr>
            <p:spPr>
              <a:xfrm>
                <a:off x="-2400301" y="1069250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6470">
              <a:extLst>
                <a:ext uri="{FF2B5EF4-FFF2-40B4-BE49-F238E27FC236}">
                  <a16:creationId xmlns:a16="http://schemas.microsoft.com/office/drawing/2014/main" id="{858E5E66-3F7A-465C-8A9B-77105713BFBC}"/>
                </a:ext>
              </a:extLst>
            </p:cNvPr>
            <p:cNvGrpSpPr/>
            <p:nvPr/>
          </p:nvGrpSpPr>
          <p:grpSpPr>
            <a:xfrm>
              <a:off x="1146460" y="1998286"/>
              <a:ext cx="913360" cy="885942"/>
              <a:chOff x="-2400301" y="614802"/>
              <a:chExt cx="913360" cy="885942"/>
            </a:xfrm>
            <a:grpFill/>
          </p:grpSpPr>
          <p:sp>
            <p:nvSpPr>
              <p:cNvPr id="7" name="Hexagon 6467">
                <a:extLst>
                  <a:ext uri="{FF2B5EF4-FFF2-40B4-BE49-F238E27FC236}">
                    <a16:creationId xmlns:a16="http://schemas.microsoft.com/office/drawing/2014/main" id="{A2B763D4-417A-4A9E-AC56-910282533E67}"/>
                  </a:ext>
                </a:extLst>
              </p:cNvPr>
              <p:cNvSpPr/>
              <p:nvPr/>
            </p:nvSpPr>
            <p:spPr>
              <a:xfrm>
                <a:off x="-2400300" y="614802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Hexagon 6468">
                <a:extLst>
                  <a:ext uri="{FF2B5EF4-FFF2-40B4-BE49-F238E27FC236}">
                    <a16:creationId xmlns:a16="http://schemas.microsoft.com/office/drawing/2014/main" id="{EBE2C1B7-3383-482B-BA2A-FE6B484F4198}"/>
                  </a:ext>
                </a:extLst>
              </p:cNvPr>
              <p:cNvSpPr/>
              <p:nvPr/>
            </p:nvSpPr>
            <p:spPr>
              <a:xfrm>
                <a:off x="-1987474" y="856095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Hexagon 6469">
                <a:extLst>
                  <a:ext uri="{FF2B5EF4-FFF2-40B4-BE49-F238E27FC236}">
                    <a16:creationId xmlns:a16="http://schemas.microsoft.com/office/drawing/2014/main" id="{986A6EE2-EC84-4F3E-AA36-884F51703A4F}"/>
                  </a:ext>
                </a:extLst>
              </p:cNvPr>
              <p:cNvSpPr/>
              <p:nvPr/>
            </p:nvSpPr>
            <p:spPr>
              <a:xfrm>
                <a:off x="-2400301" y="1069250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" name="Parallelogram 42">
            <a:extLst>
              <a:ext uri="{FF2B5EF4-FFF2-40B4-BE49-F238E27FC236}">
                <a16:creationId xmlns:a16="http://schemas.microsoft.com/office/drawing/2014/main" id="{6B46A342-DF8A-4E49-A6F1-5FF09119F6A6}"/>
              </a:ext>
            </a:extLst>
          </p:cNvPr>
          <p:cNvSpPr/>
          <p:nvPr/>
        </p:nvSpPr>
        <p:spPr>
          <a:xfrm>
            <a:off x="-1610034" y="8189959"/>
            <a:ext cx="8468033" cy="1742442"/>
          </a:xfrm>
          <a:prstGeom prst="parallelogram">
            <a:avLst>
              <a:gd name="adj" fmla="val 0"/>
            </a:avLst>
          </a:prstGeom>
          <a:gradFill flip="none" rotWithShape="1">
            <a:gsLst>
              <a:gs pos="0">
                <a:srgbClr val="F98DBA">
                  <a:shade val="30000"/>
                  <a:satMod val="115000"/>
                </a:srgbClr>
              </a:gs>
              <a:gs pos="50000">
                <a:srgbClr val="F98DBA">
                  <a:shade val="67500"/>
                  <a:satMod val="115000"/>
                </a:srgbClr>
              </a:gs>
              <a:gs pos="100000">
                <a:srgbClr val="F98DBA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7" name="Group 6471">
            <a:extLst>
              <a:ext uri="{FF2B5EF4-FFF2-40B4-BE49-F238E27FC236}">
                <a16:creationId xmlns:a16="http://schemas.microsoft.com/office/drawing/2014/main" id="{7CD4EC54-3234-467A-A387-BA617654E876}"/>
              </a:ext>
            </a:extLst>
          </p:cNvPr>
          <p:cNvGrpSpPr/>
          <p:nvPr/>
        </p:nvGrpSpPr>
        <p:grpSpPr>
          <a:xfrm>
            <a:off x="0" y="8163558"/>
            <a:ext cx="1742726" cy="1587809"/>
            <a:chOff x="317094" y="1971885"/>
            <a:chExt cx="1742726" cy="1587809"/>
          </a:xfrm>
          <a:solidFill>
            <a:schemeClr val="bg1">
              <a:alpha val="15000"/>
            </a:schemeClr>
          </a:solidFill>
        </p:grpSpPr>
        <p:grpSp>
          <p:nvGrpSpPr>
            <p:cNvPr id="18" name="Group 6460">
              <a:extLst>
                <a:ext uri="{FF2B5EF4-FFF2-40B4-BE49-F238E27FC236}">
                  <a16:creationId xmlns:a16="http://schemas.microsoft.com/office/drawing/2014/main" id="{F3011A6B-7CEF-492E-A90A-20006A305BCE}"/>
                </a:ext>
              </a:extLst>
            </p:cNvPr>
            <p:cNvGrpSpPr/>
            <p:nvPr/>
          </p:nvGrpSpPr>
          <p:grpSpPr>
            <a:xfrm>
              <a:off x="317094" y="1971885"/>
              <a:ext cx="913360" cy="885942"/>
              <a:chOff x="-2400301" y="614802"/>
              <a:chExt cx="913360" cy="885942"/>
            </a:xfrm>
            <a:grpFill/>
          </p:grpSpPr>
          <p:sp>
            <p:nvSpPr>
              <p:cNvPr id="27" name="Hexagon 6455">
                <a:extLst>
                  <a:ext uri="{FF2B5EF4-FFF2-40B4-BE49-F238E27FC236}">
                    <a16:creationId xmlns:a16="http://schemas.microsoft.com/office/drawing/2014/main" id="{E3982206-2F50-40FE-8DAA-E3E130E252C5}"/>
                  </a:ext>
                </a:extLst>
              </p:cNvPr>
              <p:cNvSpPr/>
              <p:nvPr/>
            </p:nvSpPr>
            <p:spPr>
              <a:xfrm>
                <a:off x="-2400300" y="614802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Hexagon 6457">
                <a:extLst>
                  <a:ext uri="{FF2B5EF4-FFF2-40B4-BE49-F238E27FC236}">
                    <a16:creationId xmlns:a16="http://schemas.microsoft.com/office/drawing/2014/main" id="{F321BF0F-85DC-4713-B8B9-96EC08E35300}"/>
                  </a:ext>
                </a:extLst>
              </p:cNvPr>
              <p:cNvSpPr/>
              <p:nvPr/>
            </p:nvSpPr>
            <p:spPr>
              <a:xfrm>
                <a:off x="-1987474" y="856095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Hexagon 6459">
                <a:extLst>
                  <a:ext uri="{FF2B5EF4-FFF2-40B4-BE49-F238E27FC236}">
                    <a16:creationId xmlns:a16="http://schemas.microsoft.com/office/drawing/2014/main" id="{87D780F0-0751-431D-BF29-E00E66697498}"/>
                  </a:ext>
                </a:extLst>
              </p:cNvPr>
              <p:cNvSpPr/>
              <p:nvPr/>
            </p:nvSpPr>
            <p:spPr>
              <a:xfrm>
                <a:off x="-2400301" y="1069250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6465">
              <a:extLst>
                <a:ext uri="{FF2B5EF4-FFF2-40B4-BE49-F238E27FC236}">
                  <a16:creationId xmlns:a16="http://schemas.microsoft.com/office/drawing/2014/main" id="{7BE911CA-B05B-44D6-BA46-1F2F7126DD83}"/>
                </a:ext>
              </a:extLst>
            </p:cNvPr>
            <p:cNvGrpSpPr/>
            <p:nvPr/>
          </p:nvGrpSpPr>
          <p:grpSpPr>
            <a:xfrm>
              <a:off x="720937" y="2673752"/>
              <a:ext cx="913360" cy="885942"/>
              <a:chOff x="-2400301" y="614802"/>
              <a:chExt cx="913360" cy="885942"/>
            </a:xfrm>
            <a:grpFill/>
          </p:grpSpPr>
          <p:sp>
            <p:nvSpPr>
              <p:cNvPr id="24" name="Hexagon 6462">
                <a:extLst>
                  <a:ext uri="{FF2B5EF4-FFF2-40B4-BE49-F238E27FC236}">
                    <a16:creationId xmlns:a16="http://schemas.microsoft.com/office/drawing/2014/main" id="{1FDD8DD5-CAE2-4B70-94AD-3DDFC4AE43F0}"/>
                  </a:ext>
                </a:extLst>
              </p:cNvPr>
              <p:cNvSpPr/>
              <p:nvPr/>
            </p:nvSpPr>
            <p:spPr>
              <a:xfrm>
                <a:off x="-2400300" y="614802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Hexagon 6463">
                <a:extLst>
                  <a:ext uri="{FF2B5EF4-FFF2-40B4-BE49-F238E27FC236}">
                    <a16:creationId xmlns:a16="http://schemas.microsoft.com/office/drawing/2014/main" id="{C51C13F3-5F1E-4F29-A32D-D939A6947739}"/>
                  </a:ext>
                </a:extLst>
              </p:cNvPr>
              <p:cNvSpPr/>
              <p:nvPr/>
            </p:nvSpPr>
            <p:spPr>
              <a:xfrm>
                <a:off x="-1987474" y="856095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Hexagon 6464">
                <a:extLst>
                  <a:ext uri="{FF2B5EF4-FFF2-40B4-BE49-F238E27FC236}">
                    <a16:creationId xmlns:a16="http://schemas.microsoft.com/office/drawing/2014/main" id="{452C9F0E-26BA-430F-915C-19A90744225B}"/>
                  </a:ext>
                </a:extLst>
              </p:cNvPr>
              <p:cNvSpPr/>
              <p:nvPr/>
            </p:nvSpPr>
            <p:spPr>
              <a:xfrm>
                <a:off x="-2400301" y="1069250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6470">
              <a:extLst>
                <a:ext uri="{FF2B5EF4-FFF2-40B4-BE49-F238E27FC236}">
                  <a16:creationId xmlns:a16="http://schemas.microsoft.com/office/drawing/2014/main" id="{F33B96B3-A61C-4AC5-9448-833D56F68B0F}"/>
                </a:ext>
              </a:extLst>
            </p:cNvPr>
            <p:cNvGrpSpPr/>
            <p:nvPr/>
          </p:nvGrpSpPr>
          <p:grpSpPr>
            <a:xfrm>
              <a:off x="1146460" y="1998286"/>
              <a:ext cx="913360" cy="885942"/>
              <a:chOff x="-2400301" y="614802"/>
              <a:chExt cx="913360" cy="885942"/>
            </a:xfrm>
            <a:grpFill/>
          </p:grpSpPr>
          <p:sp>
            <p:nvSpPr>
              <p:cNvPr id="21" name="Hexagon 6467">
                <a:extLst>
                  <a:ext uri="{FF2B5EF4-FFF2-40B4-BE49-F238E27FC236}">
                    <a16:creationId xmlns:a16="http://schemas.microsoft.com/office/drawing/2014/main" id="{EF8CBFD7-064A-426C-8869-B4E6C7717FC9}"/>
                  </a:ext>
                </a:extLst>
              </p:cNvPr>
              <p:cNvSpPr/>
              <p:nvPr/>
            </p:nvSpPr>
            <p:spPr>
              <a:xfrm>
                <a:off x="-2400300" y="614802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Hexagon 6468">
                <a:extLst>
                  <a:ext uri="{FF2B5EF4-FFF2-40B4-BE49-F238E27FC236}">
                    <a16:creationId xmlns:a16="http://schemas.microsoft.com/office/drawing/2014/main" id="{5BCA7022-5710-4ABB-BA56-62ADDDBB438C}"/>
                  </a:ext>
                </a:extLst>
              </p:cNvPr>
              <p:cNvSpPr/>
              <p:nvPr/>
            </p:nvSpPr>
            <p:spPr>
              <a:xfrm>
                <a:off x="-1987474" y="856095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Hexagon 6469">
                <a:extLst>
                  <a:ext uri="{FF2B5EF4-FFF2-40B4-BE49-F238E27FC236}">
                    <a16:creationId xmlns:a16="http://schemas.microsoft.com/office/drawing/2014/main" id="{81474FCA-823D-4638-867B-0E5CA4CDA939}"/>
                  </a:ext>
                </a:extLst>
              </p:cNvPr>
              <p:cNvSpPr/>
              <p:nvPr/>
            </p:nvSpPr>
            <p:spPr>
              <a:xfrm>
                <a:off x="-2400301" y="1069250"/>
                <a:ext cx="500533" cy="43149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0" name="สี่เหลี่ยมผืนผ้า 29">
            <a:extLst>
              <a:ext uri="{FF2B5EF4-FFF2-40B4-BE49-F238E27FC236}">
                <a16:creationId xmlns:a16="http://schemas.microsoft.com/office/drawing/2014/main" id="{2E2CC443-42BD-4BAA-AB64-0EACAB58E3BF}"/>
              </a:ext>
            </a:extLst>
          </p:cNvPr>
          <p:cNvSpPr/>
          <p:nvPr/>
        </p:nvSpPr>
        <p:spPr>
          <a:xfrm>
            <a:off x="-6562" y="8290078"/>
            <a:ext cx="6864561" cy="142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th-TH" sz="3200" b="1" dirty="0">
                <a:solidFill>
                  <a:schemeClr val="bg1"/>
                </a:solidFill>
                <a:latin typeface="Prompt" panose="00000500000000000000" pitchFamily="2" charset="-34"/>
                <a:ea typeface="Times New Roman" panose="02020603050405020304" pitchFamily="18" charset="0"/>
                <a:cs typeface="Prompt" panose="00000500000000000000" pitchFamily="2" charset="-34"/>
              </a:rPr>
              <a:t>งานระบบดูแลช่วยเหลือนักเรียน</a:t>
            </a:r>
            <a:endParaRPr lang="en-US" sz="3200" b="1" dirty="0">
              <a:solidFill>
                <a:schemeClr val="bg1"/>
              </a:solidFill>
              <a:latin typeface="Prompt" panose="00000500000000000000" pitchFamily="2" charset="-34"/>
              <a:ea typeface="Times New Roman" panose="02020603050405020304" pitchFamily="18" charset="0"/>
              <a:cs typeface="Prompt" panose="00000500000000000000" pitchFamily="2" charset="-3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th-TH" sz="2800" b="1" dirty="0">
                <a:solidFill>
                  <a:schemeClr val="bg1"/>
                </a:solidFill>
                <a:latin typeface="Prompt" panose="00000500000000000000" pitchFamily="2" charset="-34"/>
                <a:ea typeface="Times New Roman" panose="02020603050405020304" pitchFamily="18" charset="0"/>
                <a:cs typeface="Prompt" panose="00000500000000000000" pitchFamily="2" charset="-34"/>
              </a:rPr>
              <a:t>กลุ่มบริหารกิจการนักเรียน</a:t>
            </a:r>
          </a:p>
        </p:txBody>
      </p:sp>
    </p:spTree>
    <p:extLst>
      <p:ext uri="{BB962C8B-B14F-4D97-AF65-F5344CB8AC3E}">
        <p14:creationId xmlns:p14="http://schemas.microsoft.com/office/powerpoint/2010/main" val="4165437802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360</TotalTime>
  <Words>95</Words>
  <Application>Microsoft Office PowerPoint</Application>
  <PresentationFormat>กระดาษ A4 (210x297 มม.)</PresentationFormat>
  <Paragraphs>24</Paragraphs>
  <Slides>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</vt:i4>
      </vt:variant>
    </vt:vector>
  </HeadingPairs>
  <TitlesOfParts>
    <vt:vector size="9" baseType="lpstr">
      <vt:lpstr>Prompt</vt:lpstr>
      <vt:lpstr>Calibri Light</vt:lpstr>
      <vt:lpstr>Calibri</vt:lpstr>
      <vt:lpstr>Arial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pipatpong dammak</dc:creator>
  <cp:lastModifiedBy>pipatpong dammak</cp:lastModifiedBy>
  <cp:revision>12</cp:revision>
  <dcterms:created xsi:type="dcterms:W3CDTF">2020-06-19T14:40:44Z</dcterms:created>
  <dcterms:modified xsi:type="dcterms:W3CDTF">2020-06-20T13:06:02Z</dcterms:modified>
</cp:coreProperties>
</file>