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6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7FEC-EF13-41B7-AAB5-7EF6AAD7814D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46D6B-C3E6-4ABF-AEC9-42266200F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545B3F-E85B-0148-AA2E-8268D3C5D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3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2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5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0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4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1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7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5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7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3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E5AB-C942-4221-BD31-BD00E171D4EE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2CCB4-54C5-41EA-9C73-3CE821318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0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5" descr="D:\ปกต่่างๆ\125803318_1102529016832812_548503633677914341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8141" y="2573867"/>
            <a:ext cx="4760785" cy="1761067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56278" y="1583047"/>
            <a:ext cx="5765138" cy="1613856"/>
          </a:xfrm>
          <a:prstGeom prst="rect">
            <a:avLst/>
          </a:prstGeom>
          <a:solidFill>
            <a:srgbClr val="FF99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 smtClean="0">
              <a:latin typeface="TH SarabunIT๙" pitchFamily="34" charset="-34"/>
              <a:cs typeface="TH SarabunIT๙" pitchFamily="34" charset="-34"/>
            </a:endParaRPr>
          </a:p>
          <a:p>
            <a:pPr algn="ctr"/>
            <a:endParaRPr lang="th-TH" sz="2000" b="1" dirty="0" smtClean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2200" b="1" dirty="0" smtClean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</a:t>
            </a:r>
            <a:r>
              <a:rPr lang="th-TH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บ้านวัง</a:t>
            </a:r>
            <a:r>
              <a:rPr lang="th-TH" sz="2200" b="1" dirty="0" smtClean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หลาม</a:t>
            </a:r>
            <a:endParaRPr lang="th-TH" sz="2200" b="1" dirty="0" smtClean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ctr"/>
            <a:r>
              <a:rPr lang="th-TH" sz="2200" b="1" dirty="0" smtClean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</a:t>
            </a:r>
            <a:r>
              <a:rPr lang="th-TH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เขตพื้นที่การศึกษาประถมศึกษาตรัง เขต ๒</a:t>
            </a:r>
          </a:p>
          <a:p>
            <a:pPr algn="ctr"/>
            <a:r>
              <a:rPr lang="th-TH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โทร.075 - 584777  </a:t>
            </a:r>
            <a:r>
              <a:rPr lang="en-US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Facebook :  </a:t>
            </a:r>
            <a:r>
              <a:rPr lang="th-TH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โรงเรียนบ้านวังหลาม  สังข์สุวรรณ</a:t>
            </a:r>
          </a:p>
          <a:p>
            <a:pPr algn="ctr"/>
            <a:r>
              <a:rPr lang="th-TH" sz="2200" b="1" dirty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เว็บไซต์   </a:t>
            </a:r>
            <a:r>
              <a:rPr lang="en-US" sz="22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http://</a:t>
            </a:r>
            <a:r>
              <a:rPr lang="th-TH" sz="22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banwanglarm.ac.th</a:t>
            </a:r>
            <a:endParaRPr lang="th-TH" sz="22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0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      </a:t>
            </a:r>
            <a:endParaRPr lang="th-TH" sz="2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endPara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396795" y="8258086"/>
            <a:ext cx="6212382" cy="496601"/>
          </a:xfrm>
          <a:prstGeom prst="rect">
            <a:avLst/>
          </a:prstGeom>
          <a:solidFill>
            <a:srgbClr val="FF99FF"/>
          </a:solidFill>
          <a:ln w="12700">
            <a:solidFill>
              <a:srgbClr val="0000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นางสาวจำเนียน  นามวงศ์  ผู้อำนวยการโรงเรียนบ้านวังหลาม</a:t>
            </a:r>
            <a:endParaRPr lang="th-TH" sz="2000" b="1" dirty="0">
              <a:solidFill>
                <a:schemeClr val="tx1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923803" y="668794"/>
            <a:ext cx="3230089" cy="558652"/>
          </a:xfrm>
          <a:prstGeom prst="rect">
            <a:avLst/>
          </a:prstGeom>
          <a:solidFill>
            <a:srgbClr val="FF99FF"/>
          </a:solidFill>
          <a:ln w="12700">
            <a:solidFill>
              <a:srgbClr val="0000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chemeClr val="bg2">
                    <a:lumMod val="1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สารประชาสัมพันธ์ </a:t>
            </a:r>
            <a:r>
              <a:rPr lang="th-TH" sz="2800" b="1" dirty="0" err="1">
                <a:solidFill>
                  <a:schemeClr val="bg2">
                    <a:lumMod val="1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วม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.</a:t>
            </a:r>
            <a:endParaRPr lang="th-TH" sz="2800" dirty="0">
              <a:solidFill>
                <a:schemeClr val="bg2">
                  <a:lumMod val="1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3074" name="Picture 2" descr="D:\ตราโรงเรียน\ตราโรงเรียนใหม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410" y="564910"/>
            <a:ext cx="949524" cy="87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ตราโรงเรียน\ตราโรงเรียนใหม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78" y="569255"/>
            <a:ext cx="949524" cy="87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สี่เหลี่ยมผืนผ้า 13"/>
          <p:cNvSpPr/>
          <p:nvPr/>
        </p:nvSpPr>
        <p:spPr>
          <a:xfrm>
            <a:off x="490184" y="3335713"/>
            <a:ext cx="6076867" cy="2319499"/>
          </a:xfrm>
          <a:prstGeom prst="rect">
            <a:avLst/>
          </a:prstGeom>
          <a:solidFill>
            <a:srgbClr val="FF99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นัดหมายประชุมผู้ปกครองในวัน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พุธ ที่ 18 พฤษภาคม พ.ศ. 2565 </a:t>
            </a:r>
            <a:endPara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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ระดับชั้น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อนุบาล 1 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ถึงระดับชั้น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ประถมศึกษาปี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ที่ 2 เวลา 13.00 -14.00 น. เริ่มลงทะเบียนเวลา 12.30 น. </a:t>
            </a:r>
            <a:endPara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/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</a:t>
            </a:r>
            <a:r>
              <a:rPr lang="th-TH" sz="2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ระดับชั้น</a:t>
            </a:r>
            <a:r>
              <a:rPr lang="th-TH" sz="2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ประถมศึกษาปีที่ 3 - ชั้นประถมศึกษาปีที่ 6 เวลา 14.30 -15.30 น. เริ่มลงทะเบียนเวลา 14.00 น. </a:t>
            </a:r>
            <a:endParaRPr lang="th-TH" sz="2400" b="1" dirty="0" smtClean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1067443" y="6106791"/>
            <a:ext cx="4871085" cy="1430336"/>
          </a:xfrm>
          <a:prstGeom prst="roundRect">
            <a:avLst/>
          </a:prstGeom>
          <a:solidFill>
            <a:srgbClr val="FF99FF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2000" b="1" dirty="0">
                <a:solidFill>
                  <a:srgbClr val="000000"/>
                </a:solidFill>
                <a:effectLst/>
                <a:latin typeface="Calibri"/>
                <a:ea typeface="Calibri"/>
                <a:cs typeface="TH SarabunIT๙"/>
              </a:rPr>
              <a:t>     </a:t>
            </a:r>
            <a:endParaRPr lang="th-TH" sz="2000" b="1" dirty="0" smtClean="0">
              <a:solidFill>
                <a:srgbClr val="000000"/>
              </a:solidFill>
              <a:effectLst/>
              <a:latin typeface="Calibri"/>
              <a:ea typeface="Calibri"/>
              <a:cs typeface="TH SarabunIT๙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2000" b="1" dirty="0" smtClean="0">
                <a:latin typeface="TH SarabunIT๙" pitchFamily="34" charset="-34"/>
                <a:cs typeface="TH SarabunIT๙" pitchFamily="34" charset="-34"/>
                <a:sym typeface="Wingdings"/>
              </a:rPr>
              <a:t></a:t>
            </a:r>
            <a:r>
              <a:rPr lang="th-TH" sz="2000" b="1" dirty="0" smtClean="0">
                <a:latin typeface="TH SarabunIT๙" pitchFamily="34" charset="-34"/>
                <a:cs typeface="TH SarabunIT๙" pitchFamily="34" charset="-34"/>
              </a:rPr>
              <a:t>โรงเรียน</a:t>
            </a:r>
            <a:r>
              <a:rPr lang="th-TH" sz="2000" b="1" dirty="0">
                <a:latin typeface="TH SarabunIT๙" pitchFamily="34" charset="-34"/>
                <a:cs typeface="TH SarabunIT๙" pitchFamily="34" charset="-34"/>
              </a:rPr>
              <a:t>มีจุดคัดกรองก่อนเข้าโรงเรียนเพื่อความปลอดภัยตามมาตรการป้องกันโควิด – 19</a:t>
            </a:r>
            <a:endParaRPr lang="th-TH" sz="2000" b="1" dirty="0" smtClean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2000" b="1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</a:t>
            </a:r>
            <a:r>
              <a:rPr lang="th-TH" sz="2000" b="1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  <a:sym typeface="Wingdings"/>
              </a:rPr>
              <a:t></a:t>
            </a:r>
            <a:r>
              <a:rPr lang="th-TH" sz="2000" b="1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อย่า</a:t>
            </a:r>
            <a:r>
              <a:rPr lang="th-TH" sz="2000" b="1" dirty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ลืมสวมหน้ากากอนามัยและกรุณามาตามเวลานัดหมาย</a:t>
            </a:r>
            <a:endParaRPr lang="en-US" sz="2000" b="1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2000" b="1" dirty="0" smtClean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ณ  </a:t>
            </a:r>
            <a:r>
              <a:rPr lang="th-TH" sz="2000" b="1" dirty="0"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บริเวณใต้ถุนอาคารเรียนใหม่</a:t>
            </a:r>
            <a:endParaRPr lang="en-US" sz="2000" b="1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Calibri"/>
                <a:cs typeface="Cordia New"/>
              </a:rPr>
              <a:t> </a:t>
            </a:r>
          </a:p>
        </p:txBody>
      </p:sp>
      <p:pic>
        <p:nvPicPr>
          <p:cNvPr id="16" name="รูปภาพ 15" descr="D:\ปกต่างๆ\b14ac0fc0ebbfebee2eb33d7cfd72426.jp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100000" l="10000" r="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665" y="6387439"/>
            <a:ext cx="1828800" cy="1688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รูปภาพ 16" descr="D:\ปกต่างๆ\526e744c38482c685e4b50027bde138c.jpg"/>
          <p:cNvPicPr/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79" y="6705721"/>
            <a:ext cx="1483995" cy="136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0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139</Words>
  <Application>Microsoft Office PowerPoint</Application>
  <PresentationFormat>นำเสนอทางหน้าจอ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Wang1</dc:creator>
  <cp:lastModifiedBy>Wang1</cp:lastModifiedBy>
  <cp:revision>1</cp:revision>
  <dcterms:created xsi:type="dcterms:W3CDTF">2022-05-16T08:38:08Z</dcterms:created>
  <dcterms:modified xsi:type="dcterms:W3CDTF">2022-05-16T08:40:11Z</dcterms:modified>
</cp:coreProperties>
</file>