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7" r:id="rId4"/>
    <p:sldId id="268" r:id="rId5"/>
    <p:sldId id="271" r:id="rId6"/>
    <p:sldId id="272" r:id="rId7"/>
    <p:sldId id="278" r:id="rId8"/>
    <p:sldId id="274" r:id="rId9"/>
    <p:sldId id="270" r:id="rId10"/>
    <p:sldId id="277" r:id="rId11"/>
    <p:sldId id="279" r:id="rId12"/>
    <p:sldId id="276" r:id="rId13"/>
    <p:sldId id="280" r:id="rId14"/>
    <p:sldId id="258" r:id="rId15"/>
    <p:sldId id="275" r:id="rId16"/>
    <p:sldId id="261" r:id="rId17"/>
    <p:sldId id="262" r:id="rId18"/>
    <p:sldId id="263" r:id="rId19"/>
    <p:sldId id="265" r:id="rId20"/>
    <p:sldId id="266" r:id="rId2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251C570-1730-49BD-8072-F97A5D40266F}" type="datetimeFigureOut">
              <a:rPr lang="th-TH" smtClean="0"/>
              <a:t>13/05/63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87C85D0-C7F7-4794-8B85-77845EECDB9F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C570-1730-49BD-8072-F97A5D40266F}" type="datetimeFigureOut">
              <a:rPr lang="th-TH" smtClean="0"/>
              <a:t>13/05/63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85D0-C7F7-4794-8B85-77845EECDB9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C570-1730-49BD-8072-F97A5D40266F}" type="datetimeFigureOut">
              <a:rPr lang="th-TH" smtClean="0"/>
              <a:t>13/05/63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85D0-C7F7-4794-8B85-77845EECDB9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51C570-1730-49BD-8072-F97A5D40266F}" type="datetimeFigureOut">
              <a:rPr lang="th-TH" smtClean="0"/>
              <a:t>13/05/63</a:t>
            </a:fld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7C85D0-C7F7-4794-8B85-77845EECDB9F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251C570-1730-49BD-8072-F97A5D40266F}" type="datetimeFigureOut">
              <a:rPr lang="th-TH" smtClean="0"/>
              <a:t>13/05/63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87C85D0-C7F7-4794-8B85-77845EECDB9F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C570-1730-49BD-8072-F97A5D40266F}" type="datetimeFigureOut">
              <a:rPr lang="th-TH" smtClean="0"/>
              <a:t>13/05/63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85D0-C7F7-4794-8B85-77845EECDB9F}" type="slidenum">
              <a:rPr lang="th-TH" smtClean="0"/>
              <a:t>‹#›</a:t>
            </a:fld>
            <a:endParaRPr lang="th-TH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C570-1730-49BD-8072-F97A5D40266F}" type="datetimeFigureOut">
              <a:rPr lang="th-TH" smtClean="0"/>
              <a:t>13/05/63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85D0-C7F7-4794-8B85-77845EECDB9F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แทน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51C570-1730-49BD-8072-F97A5D40266F}" type="datetimeFigureOut">
              <a:rPr lang="th-TH" smtClean="0"/>
              <a:t>13/05/63</a:t>
            </a:fld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7C85D0-C7F7-4794-8B85-77845EECDB9F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C570-1730-49BD-8072-F97A5D40266F}" type="datetimeFigureOut">
              <a:rPr lang="th-TH" smtClean="0"/>
              <a:t>13/05/63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85D0-C7F7-4794-8B85-77845EECDB9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แทน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แทน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51C570-1730-49BD-8072-F97A5D40266F}" type="datetimeFigureOut">
              <a:rPr lang="th-TH" smtClean="0"/>
              <a:t>13/05/63</a:t>
            </a:fld>
            <a:endParaRPr lang="th-TH"/>
          </a:p>
        </p:txBody>
      </p:sp>
      <p:sp>
        <p:nvSpPr>
          <p:cNvPr id="22" name="ตัวแทน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7C85D0-C7F7-4794-8B85-77845EECDB9F}" type="slidenum">
              <a:rPr lang="th-TH" smtClean="0"/>
              <a:t>‹#›</a:t>
            </a:fld>
            <a:endParaRPr lang="th-TH"/>
          </a:p>
        </p:txBody>
      </p:sp>
      <p:sp>
        <p:nvSpPr>
          <p:cNvPr id="23" name="ตัวแทน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แทน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51C570-1730-49BD-8072-F97A5D40266F}" type="datetimeFigureOut">
              <a:rPr lang="th-TH" smtClean="0"/>
              <a:t>13/05/63</a:t>
            </a:fld>
            <a:endParaRPr lang="th-TH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7C85D0-C7F7-4794-8B85-77845EECDB9F}" type="slidenum">
              <a:rPr lang="th-TH" smtClean="0"/>
              <a:t>‹#›</a:t>
            </a:fld>
            <a:endParaRPr lang="th-TH"/>
          </a:p>
        </p:txBody>
      </p:sp>
      <p:sp>
        <p:nvSpPr>
          <p:cNvPr id="21" name="ตัวแทน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251C570-1730-49BD-8072-F97A5D40266F}" type="datetimeFigureOut">
              <a:rPr lang="th-TH" smtClean="0"/>
              <a:t>13/05/63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7C85D0-C7F7-4794-8B85-77845EECDB9F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0711" y="5301208"/>
            <a:ext cx="85138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4400" b="1" dirty="0" smtClean="0">
                <a:ln w="11430"/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โรงเรียนบ้านหน้าควนลัง(ราษฎร์สามัคคี)</a:t>
            </a:r>
          </a:p>
          <a:p>
            <a:pPr algn="r"/>
            <a:r>
              <a:rPr lang="th-TH" sz="4400" b="1" dirty="0" smtClean="0">
                <a:ln w="11430"/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สำนักงานเขตพื้นที่การศึกษาประถมศึกษาสงขลา เขต ๒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86"/>
            <a:ext cx="9144000" cy="223224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" b="52323"/>
          <a:stretch/>
        </p:blipFill>
        <p:spPr>
          <a:xfrm>
            <a:off x="1" y="1988840"/>
            <a:ext cx="914399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2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0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3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5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9" y="188640"/>
            <a:ext cx="8377237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94"/>
          <a:stretch/>
        </p:blipFill>
        <p:spPr>
          <a:xfrm>
            <a:off x="2005903" y="505737"/>
            <a:ext cx="5059487" cy="577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46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20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00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6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2" b="8268"/>
          <a:stretch/>
        </p:blipFill>
        <p:spPr>
          <a:xfrm>
            <a:off x="1763332" y="116632"/>
            <a:ext cx="7056784" cy="36585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มนมุมสี่เหลี่ยมผืนผ้าด้านทแยงมุม 8"/>
          <p:cNvSpPr/>
          <p:nvPr/>
        </p:nvSpPr>
        <p:spPr>
          <a:xfrm>
            <a:off x="560837" y="4105000"/>
            <a:ext cx="8352928" cy="23042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47056" y="4629034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</a:t>
            </a:r>
            <a:r>
              <a:rPr lang="en-US" sz="3600" dirty="0" err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iOS</a:t>
            </a:r>
            <a:r>
              <a:rPr lang="en-US" sz="36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(version 11.0 </a:t>
            </a:r>
            <a:r>
              <a:rPr lang="th-TH" sz="36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ขึ้นไป) ดาวน์โหลดได้ที่ </a:t>
            </a:r>
            <a:r>
              <a:rPr lang="en-US" sz="36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App Store </a:t>
            </a:r>
            <a:endParaRPr lang="en-US" sz="36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6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Android </a:t>
            </a:r>
            <a:r>
              <a:rPr lang="en-US" sz="36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(version 4.0 </a:t>
            </a:r>
            <a:r>
              <a:rPr lang="th-TH" sz="36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ขึ้นไป) ดาวน์โหลดได้ที่ </a:t>
            </a:r>
            <a:r>
              <a:rPr lang="en-US" sz="36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Google play Store</a:t>
            </a:r>
          </a:p>
        </p:txBody>
      </p:sp>
      <p:sp>
        <p:nvSpPr>
          <p:cNvPr id="2" name="ลูกศรขวา 1"/>
          <p:cNvSpPr/>
          <p:nvPr/>
        </p:nvSpPr>
        <p:spPr>
          <a:xfrm>
            <a:off x="107504" y="4797152"/>
            <a:ext cx="720080" cy="360040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/>
          <p:cNvSpPr/>
          <p:nvPr/>
        </p:nvSpPr>
        <p:spPr>
          <a:xfrm>
            <a:off x="107504" y="5877272"/>
            <a:ext cx="720080" cy="360040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48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"/>
            <a:ext cx="3970720" cy="68580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138" y="0"/>
            <a:ext cx="3947862" cy="6858000"/>
          </a:xfrm>
          <a:prstGeom prst="rect">
            <a:avLst/>
          </a:prstGeom>
        </p:spPr>
      </p:pic>
      <p:sp>
        <p:nvSpPr>
          <p:cNvPr id="6" name="ลูกศรขวา 5"/>
          <p:cNvSpPr/>
          <p:nvPr/>
        </p:nvSpPr>
        <p:spPr>
          <a:xfrm>
            <a:off x="3995936" y="3068960"/>
            <a:ext cx="1512168" cy="10801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th-TH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03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-1101"/>
            <a:ext cx="9180512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86189"/>
            <a:ext cx="5520177" cy="9429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001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06" y="6749"/>
            <a:ext cx="4180186" cy="6858000"/>
          </a:xfrm>
          <a:prstGeom prst="rect">
            <a:avLst/>
          </a:prstGeom>
        </p:spPr>
      </p:pic>
      <p:sp>
        <p:nvSpPr>
          <p:cNvPr id="5" name="ลูกศรโค้ง 4"/>
          <p:cNvSpPr/>
          <p:nvPr/>
        </p:nvSpPr>
        <p:spPr>
          <a:xfrm>
            <a:off x="9988" y="2399572"/>
            <a:ext cx="3910218" cy="2664296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2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5"/>
          <a:stretch/>
        </p:blipFill>
        <p:spPr>
          <a:xfrm>
            <a:off x="0" y="12398"/>
            <a:ext cx="9144000" cy="684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0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86"/>
          <a:stretch/>
        </p:blipFill>
        <p:spPr>
          <a:xfrm>
            <a:off x="178" y="-1"/>
            <a:ext cx="9144000" cy="687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1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95"/>
            <a:ext cx="9144000" cy="688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0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2"/>
          <a:stretch/>
        </p:blipFill>
        <p:spPr>
          <a:xfrm>
            <a:off x="-3626" y="9128"/>
            <a:ext cx="9144000" cy="6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5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9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7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227</TotalTime>
  <Words>31</Words>
  <Application>Microsoft Office PowerPoint</Application>
  <PresentationFormat>นำเสนอทางหน้าจอ (4:3)</PresentationFormat>
  <Paragraphs>4</Paragraphs>
  <Slides>20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1" baseType="lpstr">
      <vt:lpstr>เฉลียง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www.easyosteam.com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Mr.KKD</dc:creator>
  <cp:lastModifiedBy>Mr.KKD</cp:lastModifiedBy>
  <cp:revision>18</cp:revision>
  <dcterms:created xsi:type="dcterms:W3CDTF">2020-05-13T03:41:46Z</dcterms:created>
  <dcterms:modified xsi:type="dcterms:W3CDTF">2020-05-13T07:41:05Z</dcterms:modified>
</cp:coreProperties>
</file>