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98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987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757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64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364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276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973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032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406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464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019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3A56-15EE-4046-9241-8C7336A7DB34}" type="datetimeFigureOut">
              <a:rPr lang="th-TH" smtClean="0"/>
              <a:t>12/08/62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9C00F-5345-4373-84ED-9DC7B3554C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85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736035"/>
            <a:ext cx="73019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ชื่อโครงงาน...................................................................................................</a:t>
            </a:r>
          </a:p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ชั้นมัธยมศึกษาปีที่ ............................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ครูประจำโครงงาน</a:t>
            </a:r>
          </a:p>
          <a:p>
            <a:pPr marL="514350" indent="-514350" algn="ctr">
              <a:buAutoNum type="arabicPeriod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</a:t>
            </a:r>
          </a:p>
          <a:p>
            <a:pPr marL="514350" indent="-514350" algn="ctr">
              <a:buAutoNum type="arabicPeriod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</a:t>
            </a:r>
          </a:p>
          <a:p>
            <a:pPr marL="514350" indent="-514350" algn="ctr">
              <a:buAutoNum type="arabicPeriod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</a:t>
            </a:r>
          </a:p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17123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ปัญหา/อุปสรรคและข้อเสนอแนะในการทำโครงงานคุณธรรม </a:t>
            </a:r>
            <a:b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ก่อนทำโครงงาน</a:t>
            </a: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 </a:t>
            </a: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ระหว่างทำโครงงาน</a:t>
            </a: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หลังทำโครงงาน </a:t>
            </a:r>
          </a:p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9546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ภาพกิจกรรมการทำโครงงานคุณธรรม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ก่อนทำ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ภาพกิจกรรมการทำโครงงานคุณธรรม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ระหว่างทำ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24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ภาพกิจกรรมการทำโครงงานคุณธรรม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หลังทำ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29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ปัญหา/อุปสรรคและข้อเสนอแนะในการทำโครงงานคุณธรรม  </vt:lpstr>
      <vt:lpstr>ภาพกิจกรรมการทำโครงงานคุณธรรม </vt:lpstr>
      <vt:lpstr>ภาพกิจกรรมการทำโครงงานคุณธรรม </vt:lpstr>
      <vt:lpstr>ภาพกิจกรรมการทำโครงงานคุณธรรม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2019-08-12T08:06:21Z</dcterms:created>
  <dcterms:modified xsi:type="dcterms:W3CDTF">2019-08-12T08:17:02Z</dcterms:modified>
</cp:coreProperties>
</file>