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th-TH"/>
    </a:defPPr>
    <a:lvl1pPr marL="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2" d="100"/>
          <a:sy n="72" d="100"/>
        </p:scale>
        <p:origin x="10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3A56-15EE-4046-9241-8C7336A7DB34}" type="datetimeFigureOut">
              <a:rPr lang="th-TH" smtClean="0"/>
              <a:t>12/08/62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9C00F-5345-4373-84ED-9DC7B3554C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698198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3A56-15EE-4046-9241-8C7336A7DB34}" type="datetimeFigureOut">
              <a:rPr lang="th-TH" smtClean="0"/>
              <a:t>12/08/62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9C00F-5345-4373-84ED-9DC7B3554C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6898794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3A56-15EE-4046-9241-8C7336A7DB34}" type="datetimeFigureOut">
              <a:rPr lang="th-TH" smtClean="0"/>
              <a:t>12/08/62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9C00F-5345-4373-84ED-9DC7B3554C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9575784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3A56-15EE-4046-9241-8C7336A7DB34}" type="datetimeFigureOut">
              <a:rPr lang="th-TH" smtClean="0"/>
              <a:t>12/08/62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9C00F-5345-4373-84ED-9DC7B3554C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6564612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3A56-15EE-4046-9241-8C7336A7DB34}" type="datetimeFigureOut">
              <a:rPr lang="th-TH" smtClean="0"/>
              <a:t>12/08/62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9C00F-5345-4373-84ED-9DC7B3554C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6136415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3A56-15EE-4046-9241-8C7336A7DB34}" type="datetimeFigureOut">
              <a:rPr lang="th-TH" smtClean="0"/>
              <a:t>12/08/62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9C00F-5345-4373-84ED-9DC7B3554C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2761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3A56-15EE-4046-9241-8C7336A7DB34}" type="datetimeFigureOut">
              <a:rPr lang="th-TH" smtClean="0"/>
              <a:t>12/08/62</a:t>
            </a:fld>
            <a:endParaRPr lang="th-T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9C00F-5345-4373-84ED-9DC7B3554C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1797389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3A56-15EE-4046-9241-8C7336A7DB34}" type="datetimeFigureOut">
              <a:rPr lang="th-TH" smtClean="0"/>
              <a:t>12/08/62</a:t>
            </a:fld>
            <a:endParaRPr lang="th-T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9C00F-5345-4373-84ED-9DC7B3554C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14903276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3A56-15EE-4046-9241-8C7336A7DB34}" type="datetimeFigureOut">
              <a:rPr lang="th-TH" smtClean="0"/>
              <a:t>12/08/62</a:t>
            </a:fld>
            <a:endParaRPr lang="th-T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9C00F-5345-4373-84ED-9DC7B3554C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804064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3A56-15EE-4046-9241-8C7336A7DB34}" type="datetimeFigureOut">
              <a:rPr lang="th-TH" smtClean="0"/>
              <a:t>12/08/62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9C00F-5345-4373-84ED-9DC7B3554C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224641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A3A56-15EE-4046-9241-8C7336A7DB34}" type="datetimeFigureOut">
              <a:rPr lang="th-TH" smtClean="0"/>
              <a:t>12/08/62</a:t>
            </a:fld>
            <a:endParaRPr lang="th-T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h-T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B9C00F-5345-4373-84ED-9DC7B3554C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2490199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8A3A56-15EE-4046-9241-8C7336A7DB34}" type="datetimeFigureOut">
              <a:rPr lang="th-TH" smtClean="0"/>
              <a:t>12/08/62</a:t>
            </a:fld>
            <a:endParaRPr lang="th-T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h-T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B9C00F-5345-4373-84ED-9DC7B3554CC4}" type="slidenum">
              <a:rPr lang="th-TH" smtClean="0"/>
              <a:t>‹#›</a:t>
            </a:fld>
            <a:endParaRPr lang="th-TH"/>
          </a:p>
        </p:txBody>
      </p:sp>
    </p:spTree>
    <p:extLst>
      <p:ext uri="{BB962C8B-B14F-4D97-AF65-F5344CB8AC3E}">
        <p14:creationId xmlns:p14="http://schemas.microsoft.com/office/powerpoint/2010/main" val="33285260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219200" y="1736035"/>
            <a:ext cx="7301947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ชื่อโครงงาน...................................................................................................</a:t>
            </a:r>
          </a:p>
          <a:p>
            <a:pPr algn="ctr"/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ชั้นมัธยมศึกษาปีที่ ............................</a:t>
            </a:r>
          </a:p>
          <a:p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  <a:p>
            <a:pPr algn="ctr"/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ครูประจำโครงงาน</a:t>
            </a:r>
          </a:p>
          <a:p>
            <a:pPr marL="514350" indent="-514350" algn="ctr">
              <a:buAutoNum type="arabicPeriod"/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.........................................................................</a:t>
            </a:r>
          </a:p>
          <a:p>
            <a:pPr marL="514350" indent="-514350" algn="ctr">
              <a:buAutoNum type="arabicPeriod"/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.........................................................................</a:t>
            </a:r>
          </a:p>
          <a:p>
            <a:pPr marL="514350" indent="-514350" algn="ctr">
              <a:buAutoNum type="arabicPeriod"/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.........................................................................</a:t>
            </a:r>
          </a:p>
          <a:p>
            <a:pPr algn="ctr"/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   </a:t>
            </a:r>
          </a:p>
        </p:txBody>
      </p:sp>
    </p:spTree>
    <p:extLst>
      <p:ext uri="{BB962C8B-B14F-4D97-AF65-F5344CB8AC3E}">
        <p14:creationId xmlns:p14="http://schemas.microsoft.com/office/powerpoint/2010/main" val="2171239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ปัญหา/อุปสรรคและข้อเสนอแนะในการทำโครงงานคุณธรรม </a:t>
            </a:r>
            <a:br>
              <a:rPr lang="th-TH" sz="3600" b="1" dirty="0">
                <a:latin typeface="TH SarabunPSK" panose="020B0500040200020003" pitchFamily="34" charset="-34"/>
                <a:cs typeface="TH SarabunPSK" panose="020B0500040200020003" pitchFamily="34" charset="-34"/>
              </a:rPr>
            </a:br>
            <a:endParaRPr lang="th-TH" sz="3600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ก่อนทำโครงงาน</a:t>
            </a:r>
          </a:p>
          <a:p>
            <a:pPr marL="0" indent="0">
              <a:buNone/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 </a:t>
            </a:r>
          </a:p>
          <a:p>
            <a:pPr marL="0" indent="0">
              <a:buNone/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ระหว่างทำโครงงาน</a:t>
            </a:r>
          </a:p>
          <a:p>
            <a:pPr marL="0" indent="0">
              <a:buNone/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  <a:p>
            <a:pPr marL="0" indent="0">
              <a:buNone/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หลังทำโครงงาน </a:t>
            </a:r>
          </a:p>
          <a:p>
            <a:pPr marL="0" indent="0">
              <a:buNone/>
            </a:pPr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............................................................................................................................................................................................................................................................................</a:t>
            </a:r>
          </a:p>
        </p:txBody>
      </p:sp>
    </p:spTree>
    <p:extLst>
      <p:ext uri="{BB962C8B-B14F-4D97-AF65-F5344CB8AC3E}">
        <p14:creationId xmlns:p14="http://schemas.microsoft.com/office/powerpoint/2010/main" val="2954643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b="1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ภาพกิจกรรมการทำโครงงานคุณธรรม </a:t>
            </a:r>
            <a:endParaRPr lang="th-TH" b="1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ก่อนทำ 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3705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ภาพกิจกรรมการทำโครงงานคุณธรรม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ระหว่างทำ 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442461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th-TH" b="1" dirty="0">
                <a:latin typeface="TH SarabunPSK" panose="020B0500040200020003" pitchFamily="34" charset="-34"/>
                <a:cs typeface="TH SarabunPSK" panose="020B0500040200020003" pitchFamily="34" charset="-34"/>
              </a:rPr>
              <a:t>ภาพกิจกรรมการทำโครงงานคุณธรรม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h-TH" dirty="0" smtClean="0">
                <a:latin typeface="TH SarabunPSK" panose="020B0500040200020003" pitchFamily="34" charset="-34"/>
                <a:cs typeface="TH SarabunPSK" panose="020B0500040200020003" pitchFamily="34" charset="-34"/>
              </a:rPr>
              <a:t>หลังทำ</a:t>
            </a:r>
            <a:endParaRPr lang="th-TH" dirty="0">
              <a:latin typeface="TH SarabunPSK" panose="020B0500040200020003" pitchFamily="34" charset="-34"/>
              <a:cs typeface="TH SarabunPSK" panose="020B0500040200020003" pitchFamily="34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512905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62</Words>
  <Application>Microsoft Office PowerPoint</Application>
  <PresentationFormat>On-screen Show (4:3)</PresentationFormat>
  <Paragraphs>21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Cordia New</vt:lpstr>
      <vt:lpstr>TH SarabunPSK</vt:lpstr>
      <vt:lpstr>Office Theme</vt:lpstr>
      <vt:lpstr>PowerPoint Presentation</vt:lpstr>
      <vt:lpstr>ปัญหา/อุปสรรคและข้อเสนอแนะในการทำโครงงานคุณธรรม  </vt:lpstr>
      <vt:lpstr>ภาพกิจกรรมการทำโครงงานคุณธรรม </vt:lpstr>
      <vt:lpstr>ภาพกิจกรรมการทำโครงงานคุณธรรม </vt:lpstr>
      <vt:lpstr>ภาพกิจกรรมการทำโครงงานคุณธรรม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3</cp:revision>
  <dcterms:created xsi:type="dcterms:W3CDTF">2019-08-12T08:06:21Z</dcterms:created>
  <dcterms:modified xsi:type="dcterms:W3CDTF">2019-08-12T08:17:02Z</dcterms:modified>
</cp:coreProperties>
</file>