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57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4C7"/>
    <a:srgbClr val="FDF5C9"/>
    <a:srgbClr val="FFEFF4"/>
    <a:srgbClr val="CCD4AF"/>
    <a:srgbClr val="265128"/>
    <a:srgbClr val="FF88AB"/>
    <a:srgbClr val="0F5651"/>
    <a:srgbClr val="EEC717"/>
    <a:srgbClr val="00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10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483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20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00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0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36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28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48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24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68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09CB-6E3B-4228-8F0C-C25E0A22EA0E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5C18-2D08-47E7-8E75-31EEE68AB6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13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12F35E-C728-4D5B-A473-B7E282A4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6" y="0"/>
            <a:ext cx="6866467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A9F3D45-5C63-4126-A4A4-6BBCDA4FB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01" y="4802"/>
            <a:ext cx="6853198" cy="68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2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2FC9590-5803-4567-9CE0-FE3C758B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0"/>
            <a:ext cx="6739467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7EE6C44-45E9-4F84-8400-CBB8CB898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82433"/>
            <a:ext cx="4912434" cy="491243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CE3A38-046F-42E6-9617-20431B12F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" y="582433"/>
            <a:ext cx="4912434" cy="4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3BA51A-DAE4-42BE-9E69-1B8D192C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DE7765C-7D25-47C4-ABD7-4CDC4CF88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555117F-A1EA-49FE-B9B1-6101365A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438B939-2D73-4F1C-A04A-7CE72770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45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กระดาษ A4 (210x297 มม.)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2022-12-18T09:59:30Z</dcterms:created>
  <dcterms:modified xsi:type="dcterms:W3CDTF">2022-12-18T10:08:00Z</dcterms:modified>
</cp:coreProperties>
</file>