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7" autoAdjust="0"/>
    <p:restoredTop sz="94660"/>
  </p:normalViewPr>
  <p:slideViewPr>
    <p:cSldViewPr snapToGrid="0">
      <p:cViewPr varScale="1">
        <p:scale>
          <a:sx n="72" d="100"/>
          <a:sy n="72" d="100"/>
        </p:scale>
        <p:origin x="498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795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0420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468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80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8145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62585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93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687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6794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5384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5207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D09FD-6F79-4C49-A533-4DF5DA69BC8B}" type="datetimeFigureOut">
              <a:rPr lang="th-TH" smtClean="0"/>
              <a:t>01/11/66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3AEBB-67E5-4AFD-92D4-95BB5FBBC2E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4847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https://i.pinimg.com/564x/6d/81/56/6d8156cbf224d2943a89502de03d80d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59846" y="-2654807"/>
            <a:ext cx="6864094" cy="1217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36576" y="324287"/>
            <a:ext cx="4213860" cy="871029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WELCOME</a:t>
            </a:r>
            <a:endParaRPr lang="th-TH" sz="8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4250436" y="437611"/>
            <a:ext cx="7053668" cy="744592"/>
          </a:xfrm>
        </p:spPr>
        <p:txBody>
          <a:bodyPr>
            <a:noAutofit/>
          </a:bodyPr>
          <a:lstStyle/>
          <a:p>
            <a:r>
              <a:rPr lang="th-TH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JS Neeno" panose="02000000000000000000" pitchFamily="50" charset="0"/>
                <a:cs typeface="JS Neeno" panose="02000000000000000000" pitchFamily="50" charset="0"/>
              </a:rPr>
              <a:t>โครงการคาราวานรวมใจ เปิดเทอมใหม่</a:t>
            </a:r>
            <a:endParaRPr lang="th-TH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JS Neeno" panose="02000000000000000000" pitchFamily="50" charset="0"/>
              <a:cs typeface="JS Neeno" panose="02000000000000000000" pitchFamily="50" charset="0"/>
            </a:endParaRPr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1475083" y="4248332"/>
            <a:ext cx="40842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นายวีระ  พุ่มไม้</a:t>
            </a:r>
          </a:p>
          <a:p>
            <a:pPr algn="ctr"/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รอง ผอ.</a:t>
            </a:r>
            <a:r>
              <a:rPr lang="th-TH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สพป</a:t>
            </a:r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.สุโขทัย เขต </a:t>
            </a:r>
            <a:r>
              <a:rPr lang="th-TH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1</a:t>
            </a:r>
            <a:endParaRPr lang="th-TH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4876800" y="6064787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BANBANGKLONG(RADUTID) SCHOOL</a:t>
            </a:r>
            <a:endParaRPr lang="th-TH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sp>
        <p:nvSpPr>
          <p:cNvPr id="8" name="กล่องข้อความ 7"/>
          <p:cNvSpPr txBox="1"/>
          <p:nvPr/>
        </p:nvSpPr>
        <p:spPr>
          <a:xfrm>
            <a:off x="5358595" y="5730058"/>
            <a:ext cx="6480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Bodoni MT Black" panose="02070A03080606020203" pitchFamily="18" charset="0"/>
                <a:cs typeface="TH SarabunIT๙" panose="020B0500040200020003" pitchFamily="34" charset="-34"/>
              </a:rPr>
              <a:t>1</a:t>
            </a:r>
            <a:r>
              <a:rPr lang="en-US" sz="3200" dirty="0" smtClean="0">
                <a:latin typeface="Bodoni MT Black" panose="02070A03080606020203" pitchFamily="18" charset="0"/>
                <a:cs typeface="TH SarabunIT๙" panose="020B0500040200020003" pitchFamily="34" charset="-34"/>
              </a:rPr>
              <a:t>  NOVEMBER  </a:t>
            </a:r>
            <a:r>
              <a:rPr lang="en-US" sz="3200" dirty="0" smtClean="0">
                <a:latin typeface="Bodoni MT Black" panose="02070A03080606020203" pitchFamily="18" charset="0"/>
                <a:cs typeface="TH SarabunIT๙" panose="020B0500040200020003" pitchFamily="34" charset="-34"/>
              </a:rPr>
              <a:t>2023</a:t>
            </a:r>
            <a:endParaRPr lang="th-TH" sz="3200" dirty="0">
              <a:latin typeface="Bodoni MT Black" panose="02070A03080606020203" pitchFamily="18" charset="0"/>
              <a:cs typeface="TH SarabunIT๙" panose="020B0500040200020003" pitchFamily="34" charset="-34"/>
            </a:endParaRPr>
          </a:p>
        </p:txBody>
      </p:sp>
      <p:pic>
        <p:nvPicPr>
          <p:cNvPr id="1026" name="Picture 2" descr="https://lh4.googleusercontent.com/k-ljl6Fo0UOomA7ucHpCXk7UEUyLQeUZHWyWjl1JP1pYn1OWGX1R6tTU6_xbkUK4cVRiKBwteNnnr8hsMmgyGsS1b2rI6OiokquXnr7R4em4a6yytZWC7GoaOnjUaQyN0w=w128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0557" y="1493485"/>
            <a:ext cx="2724980" cy="272498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กล่องข้อความ 10"/>
          <p:cNvSpPr txBox="1"/>
          <p:nvPr/>
        </p:nvSpPr>
        <p:spPr>
          <a:xfrm>
            <a:off x="6542341" y="4248332"/>
            <a:ext cx="3201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นายชาญ</a:t>
            </a:r>
            <a:r>
              <a:rPr lang="th-TH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วิทย์</a:t>
            </a:r>
            <a:r>
              <a:rPr lang="th-TH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  ตันกอง</a:t>
            </a:r>
          </a:p>
          <a:p>
            <a:pPr algn="ctr"/>
            <a:r>
              <a:rPr lang="th-TH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IT๙" panose="020B0500040200020003" pitchFamily="34" charset="-34"/>
                <a:cs typeface="TH SarabunIT๙" panose="020B0500040200020003" pitchFamily="34" charset="-34"/>
              </a:rPr>
              <a:t>นักวิชาการศึกษา</a:t>
            </a:r>
            <a:endParaRPr lang="th-TH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1028" name="Picture 4" descr="https://sukhothai1.go.th/iud/source/wera-web.gif?169753610022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" t="3272" b="3929"/>
          <a:stretch/>
        </p:blipFill>
        <p:spPr bwMode="auto">
          <a:xfrm flipH="1">
            <a:off x="2132353" y="1258114"/>
            <a:ext cx="2769703" cy="305607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118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32</Words>
  <Application>Microsoft Office PowerPoint</Application>
  <PresentationFormat>แบบจอกว้าง</PresentationFormat>
  <Paragraphs>8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8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0" baseType="lpstr">
      <vt:lpstr>Angsana New</vt:lpstr>
      <vt:lpstr>Arial</vt:lpstr>
      <vt:lpstr>Bodoni MT Black</vt:lpstr>
      <vt:lpstr>Calibri</vt:lpstr>
      <vt:lpstr>Calibri Light</vt:lpstr>
      <vt:lpstr>Cordia New</vt:lpstr>
      <vt:lpstr>JS Neeno</vt:lpstr>
      <vt:lpstr>TH SarabunIT๙</vt:lpstr>
      <vt:lpstr>ธีมของ Office</vt:lpstr>
      <vt:lpstr>WELCOME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ขอต้อนรับ</dc:title>
  <dc:creator>User</dc:creator>
  <cp:lastModifiedBy>บัญชี Microsoft</cp:lastModifiedBy>
  <cp:revision>12</cp:revision>
  <dcterms:created xsi:type="dcterms:W3CDTF">2023-02-14T03:25:50Z</dcterms:created>
  <dcterms:modified xsi:type="dcterms:W3CDTF">2023-11-01T06:29:17Z</dcterms:modified>
</cp:coreProperties>
</file>