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9" r:id="rId4"/>
    <p:sldId id="260" r:id="rId5"/>
    <p:sldId id="257" r:id="rId6"/>
    <p:sldId id="261" r:id="rId7"/>
    <p:sldId id="262" r:id="rId8"/>
    <p:sldId id="266" r:id="rId9"/>
    <p:sldId id="263" r:id="rId10"/>
    <p:sldId id="264" r:id="rId1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69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Free PPT _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68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9592" y="5589240"/>
            <a:ext cx="670463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th-TH" altLang="ko-KR" sz="3200" b="1" dirty="0" smtClean="0">
                <a:solidFill>
                  <a:schemeClr val="tx2">
                    <a:lumMod val="50000"/>
                  </a:schemeClr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โรงเรียนโพธิ์ตากพิทยาคม</a:t>
            </a:r>
            <a:endParaRPr kumimoji="0" lang="en-US" altLang="ko-KR" sz="3200" b="1" dirty="0" smtClean="0">
              <a:solidFill>
                <a:schemeClr val="tx2">
                  <a:lumMod val="50000"/>
                </a:schemeClr>
              </a:solidFill>
              <a:latin typeface="TH Kodchasal" panose="02000506000000020004" pitchFamily="2" charset="-34"/>
              <a:cs typeface="TH Kodchasal" panose="02000506000000020004" pitchFamily="2" charset="-34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altLang="ko-KR" sz="2800" b="1" dirty="0" smtClean="0">
                <a:solidFill>
                  <a:schemeClr val="tx2">
                    <a:lumMod val="50000"/>
                  </a:schemeClr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สำนักงานเขตพื้นที่การศึกษามัธยมศึกษา เขต </a:t>
            </a:r>
            <a:r>
              <a:rPr lang="en-US" altLang="ko-KR" sz="2800" b="1" dirty="0" smtClean="0">
                <a:solidFill>
                  <a:schemeClr val="tx2">
                    <a:lumMod val="50000"/>
                  </a:schemeClr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21</a:t>
            </a:r>
            <a:endParaRPr kumimoji="0" lang="en-US" altLang="ko-KR" sz="2800" b="1" dirty="0">
              <a:solidFill>
                <a:schemeClr val="tx2">
                  <a:lumMod val="50000"/>
                </a:schemeClr>
              </a:solidFill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3887924" y="2492896"/>
            <a:ext cx="525607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h-TH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การเตรียมความ</a:t>
            </a:r>
            <a:r>
              <a:rPr lang="th-TH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พร้อม</a:t>
            </a:r>
            <a:endParaRPr lang="en-US" sz="4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algn="ctr"/>
            <a:r>
              <a:rPr lang="th-TH" sz="4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การ</a:t>
            </a:r>
            <a:r>
              <a:rPr lang="th-TH" sz="4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จัด</a:t>
            </a:r>
            <a:r>
              <a:rPr lang="th-TH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การเรียนการสอน</a:t>
            </a:r>
            <a:endParaRPr lang="en-US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960" y="79689"/>
            <a:ext cx="1906255" cy="1838843"/>
          </a:xfrm>
          <a:prstGeom prst="rect">
            <a:avLst/>
          </a:prstGeom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984" y="123590"/>
            <a:ext cx="1224136" cy="1794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59632" y="836712"/>
            <a:ext cx="7848453" cy="1069514"/>
          </a:xfrm>
        </p:spPr>
        <p:txBody>
          <a:bodyPr/>
          <a:lstStyle/>
          <a:p>
            <a:pPr algn="ctr"/>
            <a:r>
              <a:rPr lang="en-US" altLang="ko-KR" dirty="0" smtClean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th-TH" dirty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มาตรการใน</a:t>
            </a:r>
            <a:r>
              <a:rPr lang="th-TH" dirty="0" err="1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การจัด</a:t>
            </a:r>
            <a:r>
              <a:rPr lang="th-TH" dirty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ห้องเรียน </a:t>
            </a:r>
            <a:r>
              <a:rPr lang="en-US" dirty="0" smtClean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/>
            </a:r>
            <a:br>
              <a:rPr lang="en-US" dirty="0" smtClean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</a:br>
            <a:r>
              <a:rPr lang="th-TH" sz="3600" dirty="0" smtClean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วัน</a:t>
            </a:r>
            <a:r>
              <a:rPr lang="th-TH" sz="3600" dirty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เปิดเรียนวันที่ 1 กรกฎาคม 2563</a:t>
            </a:r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/>
            </a:r>
            <a:b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</a:br>
            <a:endParaRPr lang="ko-KR" altLang="en-US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907704" y="2348880"/>
            <a:ext cx="6918150" cy="892696"/>
          </a:xfrm>
        </p:spPr>
        <p:txBody>
          <a:bodyPr/>
          <a:lstStyle/>
          <a:p>
            <a:pPr marL="514350" lvl="0" indent="-514350">
              <a:buAutoNum type="arabicPeriod"/>
            </a:pPr>
            <a:r>
              <a:rPr lang="th-TH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จัด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ห้องเรียนให้มีการเว้นระยะห่างทางสังคม 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Social distancing 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จำนวนนักเรียน ห้องละ 20-25 คน/</a:t>
            </a:r>
            <a:r>
              <a:rPr lang="th-TH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ห้องเรียน</a:t>
            </a:r>
            <a:endParaRPr lang="en-US" sz="2800" dirty="0" smtClean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514350" lvl="0" indent="-514350">
              <a:buAutoNum type="arabicPeriod"/>
            </a:pPr>
            <a:r>
              <a:rPr lang="th-TH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เว้น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ระยะห่างการนั่งของนักเรียน 1.5 เมตร ด้านข้างซ้าย-ขวา</a:t>
            </a:r>
            <a:endParaRPr lang="en-US" sz="28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endParaRPr lang="en-US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pic>
        <p:nvPicPr>
          <p:cNvPr id="11" name="รูปภาพ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27919"/>
            <a:ext cx="1774254" cy="1711510"/>
          </a:xfrm>
          <a:prstGeom prst="rect">
            <a:avLst/>
          </a:prstGeom>
        </p:spPr>
      </p:pic>
      <p:pic>
        <p:nvPicPr>
          <p:cNvPr id="14" name="รูปภาพ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0482" y="3241574"/>
            <a:ext cx="6423965" cy="36153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5967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793" y="4131674"/>
            <a:ext cx="4032448" cy="27017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itle 3"/>
          <p:cNvSpPr txBox="1">
            <a:spLocks/>
          </p:cNvSpPr>
          <p:nvPr/>
        </p:nvSpPr>
        <p:spPr>
          <a:xfrm>
            <a:off x="1115616" y="332656"/>
            <a:ext cx="7848453" cy="1069514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en-US" altLang="ko-KR" sz="4400" dirty="0" smtClean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th-TH" sz="4400" dirty="0" smtClean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มาตรการใน</a:t>
            </a:r>
            <a:r>
              <a:rPr lang="th-TH" sz="4400" dirty="0" err="1" smtClean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การจัด</a:t>
            </a:r>
            <a:r>
              <a:rPr lang="th-TH" sz="4400" dirty="0" smtClean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ห้องเรียน </a:t>
            </a:r>
            <a:endParaRPr lang="ko-KR" altLang="en-US" sz="44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1680836" y="1402170"/>
            <a:ext cx="6822085" cy="2782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 Niramit AS" panose="02000506000000020004" pitchFamily="2" charset="-34"/>
                <a:ea typeface="SimSun" panose="02010600030101010101" pitchFamily="2" charset="-122"/>
                <a:cs typeface="TH Niramit AS" panose="02000506000000020004" pitchFamily="2" charset="-34"/>
              </a:rPr>
              <a:t>3.  </a:t>
            </a:r>
            <a:r>
              <a:rPr lang="th-TH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 Niramit AS" panose="02000506000000020004" pitchFamily="2" charset="-34"/>
                <a:ea typeface="SimSun" panose="02010600030101010101" pitchFamily="2" charset="-122"/>
                <a:cs typeface="TH Niramit AS" panose="02000506000000020004" pitchFamily="2" charset="-34"/>
              </a:rPr>
              <a:t>มี</a:t>
            </a:r>
            <a:r>
              <a:rPr lang="th-TH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H Niramit AS" panose="02000506000000020004" pitchFamily="2" charset="-34"/>
                <a:ea typeface="SimSun" panose="02010600030101010101" pitchFamily="2" charset="-122"/>
                <a:cs typeface="TH Niramit AS" panose="02000506000000020004" pitchFamily="2" charset="-34"/>
              </a:rPr>
              <a:t>แอลกอฮอล์วางไว้ที่โต๊ะครู นักเรียนที่เข้าห้องเรียนจะจัดล้างมือด้วยแอลกอฮอล์ทุก</a:t>
            </a:r>
            <a:r>
              <a:rPr lang="th-TH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 Niramit AS" panose="02000506000000020004" pitchFamily="2" charset="-34"/>
                <a:ea typeface="SimSun" panose="02010600030101010101" pitchFamily="2" charset="-122"/>
                <a:cs typeface="TH Niramit AS" panose="02000506000000020004" pitchFamily="2" charset="-34"/>
              </a:rPr>
              <a:t>ชั่วโมง</a:t>
            </a:r>
            <a:endParaRPr lang="en-US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TH Niramit AS" panose="02000506000000020004" pitchFamily="2" charset="-34"/>
              <a:ea typeface="SimSun" panose="02010600030101010101" pitchFamily="2" charset="-122"/>
              <a:cs typeface="TH Niramit AS" panose="02000506000000020004" pitchFamily="2" charset="-34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en-US" sz="1050" dirty="0">
              <a:solidFill>
                <a:schemeClr val="tx1">
                  <a:lumMod val="75000"/>
                  <a:lumOff val="25000"/>
                </a:schemeClr>
              </a:solidFill>
              <a:latin typeface="TH Niramit AS" panose="02000506000000020004" pitchFamily="2" charset="-34"/>
              <a:ea typeface="SimSun" panose="02010600030101010101" pitchFamily="2" charset="-122"/>
              <a:cs typeface="TH Niramit AS" panose="02000506000000020004" pitchFamily="2" charset="-34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 Niramit AS" panose="02000506000000020004" pitchFamily="2" charset="-34"/>
                <a:ea typeface="SimSun" panose="02010600030101010101" pitchFamily="2" charset="-122"/>
                <a:cs typeface="TH Niramit AS" panose="02000506000000020004" pitchFamily="2" charset="-34"/>
              </a:rPr>
              <a:t>4.  </a:t>
            </a:r>
            <a:r>
              <a:rPr lang="th-TH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 Niramit AS" panose="02000506000000020004" pitchFamily="2" charset="-34"/>
                <a:ea typeface="SimSun" panose="02010600030101010101" pitchFamily="2" charset="-122"/>
                <a:cs typeface="TH Niramit AS" panose="02000506000000020004" pitchFamily="2" charset="-34"/>
              </a:rPr>
              <a:t>ทำ</a:t>
            </a:r>
            <a:r>
              <a:rPr lang="th-TH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H Niramit AS" panose="02000506000000020004" pitchFamily="2" charset="-34"/>
                <a:ea typeface="SimSun" panose="02010600030101010101" pitchFamily="2" charset="-122"/>
                <a:cs typeface="TH Niramit AS" panose="02000506000000020004" pitchFamily="2" charset="-34"/>
              </a:rPr>
              <a:t>ความสะอาดห้องเรียน ประตูหน้าต่าง ลูกบิดประตู โต๊ะเรียน เก้าอี้ทุกครั้งด้วยการฆ่าเชื้อก่อนเรียนทั้งก่อนเรียนและหลังเรียน โดยมีการบันทึกข้อมูลอย่าง</a:t>
            </a:r>
            <a:r>
              <a:rPr lang="th-TH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 Niramit AS" panose="02000506000000020004" pitchFamily="2" charset="-34"/>
                <a:ea typeface="SimSun" panose="02010600030101010101" pitchFamily="2" charset="-122"/>
                <a:cs typeface="TH Niramit AS" panose="02000506000000020004" pitchFamily="2" charset="-34"/>
              </a:rPr>
              <a:t>เคร่งครัด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TH Niramit AS" panose="02000506000000020004" pitchFamily="2" charset="-34"/>
              <a:ea typeface="SimSun" panose="02010600030101010101" pitchFamily="2" charset="-122"/>
              <a:cs typeface="TH Niramit AS" panose="02000506000000020004" pitchFamily="2" charset="-34"/>
            </a:endParaRPr>
          </a:p>
        </p:txBody>
      </p:sp>
      <p:pic>
        <p:nvPicPr>
          <p:cNvPr id="8" name="รูปภาพ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27919"/>
            <a:ext cx="1774254" cy="171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45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344" y="70553"/>
            <a:ext cx="9144000" cy="1069514"/>
          </a:xfrm>
        </p:spPr>
        <p:txBody>
          <a:bodyPr/>
          <a:lstStyle/>
          <a:p>
            <a:pPr algn="ctr"/>
            <a:r>
              <a:rPr lang="th-TH" sz="4400" dirty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มาตรการใน</a:t>
            </a:r>
            <a:r>
              <a:rPr lang="th-TH" sz="4400" dirty="0" err="1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การจัด</a:t>
            </a:r>
            <a:r>
              <a:rPr lang="th-TH" sz="4400" dirty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ห้องเรียน </a:t>
            </a:r>
            <a:endParaRPr lang="ko-KR" altLang="en-US" sz="44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43608" y="1988840"/>
            <a:ext cx="7488832" cy="3412975"/>
          </a:xfrm>
        </p:spPr>
        <p:txBody>
          <a:bodyPr/>
          <a:lstStyle/>
          <a:p>
            <a:pPr marL="514350" indent="-514350">
              <a:buFont typeface="Arial" pitchFamily="34" charset="0"/>
              <a:buAutoNum type="arabicPeriod" startAt="5"/>
            </a:pPr>
            <a:r>
              <a:rPr lang="th-TH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โรงเรียน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มี</a:t>
            </a:r>
            <a:r>
              <a:rPr lang="th-TH" sz="28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การจัด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การเรียนการสอนแบบปกติ </a:t>
            </a:r>
            <a:r>
              <a:rPr lang="th-TH" sz="28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การจัด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การเรียนในชั้นเรียน คือ วันจันทร์-วันศุกร์ ตามตารางเรียนของ</a:t>
            </a:r>
            <a:r>
              <a:rPr lang="th-TH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โรงเรียน</a:t>
            </a:r>
            <a:r>
              <a:rPr lang="en-US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th-TH" sz="2800" dirty="0">
                <a:latin typeface="TH Niramit AS" panose="02000506000000020004" pitchFamily="2" charset="-34"/>
                <a:ea typeface="SimSun" panose="02010600030101010101" pitchFamily="2" charset="-122"/>
                <a:cs typeface="TH Niramit AS" panose="02000506000000020004" pitchFamily="2" charset="-34"/>
              </a:rPr>
              <a:t>(</a:t>
            </a:r>
            <a:r>
              <a:rPr lang="en-US" sz="2800" dirty="0">
                <a:latin typeface="TH Niramit AS" panose="02000506000000020004" pitchFamily="2" charset="-34"/>
                <a:ea typeface="SimSun" panose="02010600030101010101" pitchFamily="2" charset="-122"/>
                <a:cs typeface="TH Niramit AS" panose="02000506000000020004" pitchFamily="2" charset="-34"/>
              </a:rPr>
              <a:t>On</a:t>
            </a:r>
            <a:r>
              <a:rPr lang="th-TH" sz="2800" dirty="0">
                <a:latin typeface="TH Niramit AS" panose="02000506000000020004" pitchFamily="2" charset="-34"/>
                <a:ea typeface="SimSun" panose="02010600030101010101" pitchFamily="2" charset="-122"/>
                <a:cs typeface="TH Niramit AS" panose="02000506000000020004" pitchFamily="2" charset="-34"/>
              </a:rPr>
              <a:t>-</a:t>
            </a:r>
            <a:r>
              <a:rPr lang="en-US" sz="2800" dirty="0">
                <a:latin typeface="TH Niramit AS" panose="02000506000000020004" pitchFamily="2" charset="-34"/>
                <a:ea typeface="SimSun" panose="02010600030101010101" pitchFamily="2" charset="-122"/>
                <a:cs typeface="TH Niramit AS" panose="02000506000000020004" pitchFamily="2" charset="-34"/>
              </a:rPr>
              <a:t>Site</a:t>
            </a:r>
            <a:r>
              <a:rPr lang="th-TH" sz="2800" dirty="0" smtClean="0">
                <a:latin typeface="TH Niramit AS" panose="02000506000000020004" pitchFamily="2" charset="-34"/>
                <a:ea typeface="SimSun" panose="02010600030101010101" pitchFamily="2" charset="-122"/>
                <a:cs typeface="TH Niramit AS" panose="02000506000000020004" pitchFamily="2" charset="-34"/>
              </a:rPr>
              <a:t>)</a:t>
            </a:r>
            <a:endParaRPr lang="en-US" sz="2800" dirty="0" smtClean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514350" lvl="0" indent="-514350">
              <a:buAutoNum type="arabicPeriod" startAt="6"/>
            </a:pPr>
            <a:r>
              <a:rPr lang="th-TH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ห้าม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นักเรียนเล่นกีฬาในเวลาพักรับประทานอาหารกลางวัน และหลังเลิก</a:t>
            </a:r>
            <a:r>
              <a:rPr lang="th-TH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เรียน</a:t>
            </a:r>
            <a:endParaRPr lang="en-US" sz="2800" dirty="0" smtClean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514350" indent="-514350">
              <a:buFont typeface="Arial" pitchFamily="34" charset="0"/>
              <a:buAutoNum type="arabicPeriod" startAt="6"/>
            </a:pP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การเรียนวิชาพละศึกษาจะมีการเรียนเว้นระยะห่าง 2 เมตร และมีการออกกำลังกายอยู่กับที่ </a:t>
            </a:r>
            <a:r>
              <a:rPr lang="th-TH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เช่น โยคะ</a:t>
            </a:r>
            <a:endParaRPr lang="en-US" sz="2800" dirty="0" smtClean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514350" lvl="0" indent="-514350">
              <a:buFont typeface="Arial" pitchFamily="34" charset="0"/>
              <a:buAutoNum type="arabicPeriod" startAt="6"/>
            </a:pP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นักเรียนจะต้องใส่หน้ากากอนามัยตลอดเวลาขณะอยู่ใน</a:t>
            </a:r>
            <a:r>
              <a:rPr lang="th-TH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ห้องเรียน</a:t>
            </a:r>
            <a:endParaRPr lang="en-US" sz="28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514350" lvl="0" indent="-514350">
              <a:buAutoNum type="arabicPeriod" startAt="6"/>
            </a:pPr>
            <a:endParaRPr lang="en-US" sz="28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4698"/>
            <a:ext cx="1774254" cy="171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76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 6"/>
          <p:cNvPicPr>
            <a:picLocks noChangeAspect="1"/>
          </p:cNvPicPr>
          <p:nvPr/>
        </p:nvPicPr>
        <p:blipFill rotWithShape="1">
          <a:blip r:embed="rId2"/>
          <a:srcRect l="4514" r="5619"/>
          <a:stretch/>
        </p:blipFill>
        <p:spPr>
          <a:xfrm>
            <a:off x="261863" y="1334358"/>
            <a:ext cx="8640961" cy="54054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10344" y="70553"/>
            <a:ext cx="9144000" cy="1069514"/>
          </a:xfrm>
        </p:spPr>
        <p:txBody>
          <a:bodyPr/>
          <a:lstStyle/>
          <a:p>
            <a:pPr algn="ctr"/>
            <a:r>
              <a:rPr lang="th-TH" sz="4400" dirty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มาตรการใน</a:t>
            </a:r>
            <a:r>
              <a:rPr lang="th-TH" sz="4400" dirty="0" err="1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การจัด</a:t>
            </a:r>
            <a:r>
              <a:rPr lang="th-TH" sz="4400" dirty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ห้องเรียน </a:t>
            </a:r>
            <a:endParaRPr lang="ko-KR" altLang="en-US" sz="4400" dirty="0"/>
          </a:p>
        </p:txBody>
      </p:sp>
      <p:pic>
        <p:nvPicPr>
          <p:cNvPr id="9" name="รูปภาพ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4698"/>
            <a:ext cx="1774254" cy="171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33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รูปภาพ 7"/>
          <p:cNvPicPr>
            <a:picLocks noChangeAspect="1"/>
          </p:cNvPicPr>
          <p:nvPr/>
        </p:nvPicPr>
        <p:blipFill rotWithShape="1">
          <a:blip r:embed="rId2"/>
          <a:srcRect l="7634" t="26448" r="6308" b="6431"/>
          <a:stretch/>
        </p:blipFill>
        <p:spPr>
          <a:xfrm>
            <a:off x="971600" y="3553611"/>
            <a:ext cx="7531783" cy="33023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itle 3"/>
          <p:cNvSpPr txBox="1">
            <a:spLocks/>
          </p:cNvSpPr>
          <p:nvPr/>
        </p:nvSpPr>
        <p:spPr>
          <a:xfrm>
            <a:off x="10344" y="70553"/>
            <a:ext cx="9144000" cy="1069514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th-TH" sz="4400" dirty="0" smtClean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มาตรการใน</a:t>
            </a:r>
            <a:r>
              <a:rPr lang="th-TH" sz="4400" dirty="0" err="1" smtClean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การจัด</a:t>
            </a:r>
            <a:r>
              <a:rPr lang="th-TH" sz="4400" dirty="0" smtClean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ห้องเรียน </a:t>
            </a:r>
            <a:endParaRPr lang="ko-KR" altLang="en-US" sz="4400" dirty="0"/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4698"/>
            <a:ext cx="1774254" cy="1711510"/>
          </a:xfrm>
          <a:prstGeom prst="rect">
            <a:avLst/>
          </a:prstGeom>
        </p:spPr>
      </p:pic>
      <p:sp>
        <p:nvSpPr>
          <p:cNvPr id="7" name="สี่เหลี่ยมผืนผ้า 6"/>
          <p:cNvSpPr/>
          <p:nvPr/>
        </p:nvSpPr>
        <p:spPr>
          <a:xfrm>
            <a:off x="1259632" y="1573561"/>
            <a:ext cx="6624736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lnSpc>
                <a:spcPct val="115000"/>
              </a:lnSpc>
              <a:spcAft>
                <a:spcPts val="0"/>
              </a:spcAft>
              <a:buAutoNum type="arabicPeriod" startAt="9"/>
            </a:pPr>
            <a:r>
              <a:rPr lang="th-TH" sz="2800" dirty="0" smtClean="0">
                <a:latin typeface="TH Niramit AS" panose="02000506000000020004" pitchFamily="2" charset="-34"/>
                <a:ea typeface="SimSun" panose="02010600030101010101" pitchFamily="2" charset="-122"/>
                <a:cs typeface="TH Niramit AS" panose="02000506000000020004" pitchFamily="2" charset="-34"/>
              </a:rPr>
              <a:t>งด</a:t>
            </a:r>
            <a:r>
              <a:rPr lang="th-TH" sz="2800" dirty="0">
                <a:latin typeface="TH Niramit AS" panose="02000506000000020004" pitchFamily="2" charset="-34"/>
                <a:ea typeface="SimSun" panose="02010600030101010101" pitchFamily="2" charset="-122"/>
                <a:cs typeface="TH Niramit AS" panose="02000506000000020004" pitchFamily="2" charset="-34"/>
              </a:rPr>
              <a:t>กิจกรรมทุกกิจกรรมที่มีการรวมกลุ่มของ</a:t>
            </a:r>
            <a:r>
              <a:rPr lang="th-TH" sz="2800" dirty="0" smtClean="0">
                <a:latin typeface="TH Niramit AS" panose="02000506000000020004" pitchFamily="2" charset="-34"/>
                <a:ea typeface="SimSun" panose="02010600030101010101" pitchFamily="2" charset="-122"/>
                <a:cs typeface="TH Niramit AS" panose="02000506000000020004" pitchFamily="2" charset="-34"/>
              </a:rPr>
              <a:t>นักเรียน</a:t>
            </a:r>
            <a:endParaRPr lang="en-US" sz="2800" dirty="0" smtClean="0">
              <a:latin typeface="TH Niramit AS" panose="02000506000000020004" pitchFamily="2" charset="-34"/>
              <a:ea typeface="SimSun" panose="02010600030101010101" pitchFamily="2" charset="-122"/>
              <a:cs typeface="TH Niramit AS" panose="02000506000000020004" pitchFamily="2" charset="-34"/>
            </a:endParaRPr>
          </a:p>
          <a:p>
            <a:pPr marL="514350" indent="-514350">
              <a:lnSpc>
                <a:spcPct val="115000"/>
              </a:lnSpc>
              <a:buFontTx/>
              <a:buAutoNum type="arabicPeriod" startAt="9"/>
            </a:pPr>
            <a:r>
              <a:rPr lang="th-TH" sz="2800" dirty="0">
                <a:latin typeface="TH Niramit AS" panose="02000506000000020004" pitchFamily="2" charset="-34"/>
                <a:ea typeface="SimSun" panose="02010600030101010101" pitchFamily="2" charset="-122"/>
                <a:cs typeface="TH Niramit AS" panose="02000506000000020004" pitchFamily="2" charset="-34"/>
              </a:rPr>
              <a:t>จัดกิจกรรมการสอนในห้องเรียน</a:t>
            </a:r>
            <a:r>
              <a:rPr lang="th-TH" sz="2800" dirty="0" err="1">
                <a:latin typeface="TH Niramit AS" panose="02000506000000020004" pitchFamily="2" charset="-34"/>
                <a:ea typeface="SimSun" panose="02010600030101010101" pitchFamily="2" charset="-122"/>
                <a:cs typeface="TH Niramit AS" panose="02000506000000020004" pitchFamily="2" charset="-34"/>
              </a:rPr>
              <a:t>ตลอดทั้ง</a:t>
            </a:r>
            <a:r>
              <a:rPr lang="th-TH" sz="2800" dirty="0">
                <a:latin typeface="TH Niramit AS" panose="02000506000000020004" pitchFamily="2" charset="-34"/>
                <a:ea typeface="SimSun" panose="02010600030101010101" pitchFamily="2" charset="-122"/>
                <a:cs typeface="TH Niramit AS" panose="02000506000000020004" pitchFamily="2" charset="-34"/>
              </a:rPr>
              <a:t>วัน</a:t>
            </a:r>
            <a:endParaRPr lang="en-US" sz="2800" dirty="0">
              <a:latin typeface="TH Niramit AS" panose="02000506000000020004" pitchFamily="2" charset="-34"/>
              <a:ea typeface="SimSun" panose="02010600030101010101" pitchFamily="2" charset="-122"/>
              <a:cs typeface="TH Niramit AS" panose="02000506000000020004" pitchFamily="2" charset="-34"/>
            </a:endParaRPr>
          </a:p>
          <a:p>
            <a:pPr marL="514350" indent="-514350">
              <a:lnSpc>
                <a:spcPct val="115000"/>
              </a:lnSpc>
              <a:buFontTx/>
              <a:buAutoNum type="arabicPeriod" startAt="9"/>
            </a:pPr>
            <a:r>
              <a:rPr lang="th-TH" sz="2800" dirty="0">
                <a:latin typeface="TH Niramit AS" panose="02000506000000020004" pitchFamily="2" charset="-34"/>
                <a:ea typeface="SimSun" panose="02010600030101010101" pitchFamily="2" charset="-122"/>
                <a:cs typeface="TH Niramit AS" panose="02000506000000020004" pitchFamily="2" charset="-34"/>
              </a:rPr>
              <a:t>ห้ามให้นักเรียนใช้อุปกรณ์การเรียนร่วมกัน</a:t>
            </a:r>
            <a:endParaRPr lang="en-US" sz="2800" dirty="0">
              <a:latin typeface="TH Niramit AS" panose="02000506000000020004" pitchFamily="2" charset="-34"/>
              <a:ea typeface="SimSun" panose="02010600030101010101" pitchFamily="2" charset="-122"/>
              <a:cs typeface="TH Niramit AS" panose="02000506000000020004" pitchFamily="2" charset="-34"/>
            </a:endParaRPr>
          </a:p>
          <a:p>
            <a:pPr marL="514350" indent="-514350">
              <a:lnSpc>
                <a:spcPct val="115000"/>
              </a:lnSpc>
              <a:buFontTx/>
              <a:buAutoNum type="arabicPeriod" startAt="9"/>
            </a:pPr>
            <a:r>
              <a:rPr lang="th-TH" sz="2800" dirty="0">
                <a:latin typeface="TH Niramit AS" panose="02000506000000020004" pitchFamily="2" charset="-34"/>
                <a:ea typeface="SimSun" panose="02010600030101010101" pitchFamily="2" charset="-122"/>
                <a:cs typeface="TH Niramit AS" panose="02000506000000020004" pitchFamily="2" charset="-34"/>
              </a:rPr>
              <a:t>งดการสัมผัสร่างกายซึ่งกันและ</a:t>
            </a:r>
            <a:r>
              <a:rPr lang="th-TH" sz="2800" dirty="0" smtClean="0">
                <a:latin typeface="TH Niramit AS" panose="02000506000000020004" pitchFamily="2" charset="-34"/>
                <a:ea typeface="SimSun" panose="02010600030101010101" pitchFamily="2" charset="-122"/>
                <a:cs typeface="TH Niramit AS" panose="02000506000000020004" pitchFamily="2" charset="-34"/>
              </a:rPr>
              <a:t>กัน</a:t>
            </a:r>
            <a:endParaRPr lang="en-US" sz="2800" dirty="0">
              <a:latin typeface="TH Niramit AS" panose="02000506000000020004" pitchFamily="2" charset="-34"/>
              <a:ea typeface="SimSun" panose="02010600030101010101" pitchFamily="2" charset="-122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6185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>
          <a:xfrm>
            <a:off x="10344" y="70553"/>
            <a:ext cx="9144000" cy="1069514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th-TH" sz="4400" dirty="0" smtClean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มาตรการใน</a:t>
            </a:r>
            <a:r>
              <a:rPr lang="th-TH" sz="4400" dirty="0" err="1" smtClean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การจัด</a:t>
            </a:r>
            <a:r>
              <a:rPr lang="th-TH" sz="4400" dirty="0" smtClean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ห้องเรียน </a:t>
            </a:r>
            <a:endParaRPr lang="ko-KR" altLang="en-US" sz="4400" dirty="0"/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4698"/>
            <a:ext cx="1774254" cy="1711510"/>
          </a:xfrm>
          <a:prstGeom prst="rect">
            <a:avLst/>
          </a:prstGeom>
        </p:spPr>
      </p:pic>
      <p:sp>
        <p:nvSpPr>
          <p:cNvPr id="10" name="สี่เหลี่ยมผืนผ้า 9"/>
          <p:cNvSpPr/>
          <p:nvPr/>
        </p:nvSpPr>
        <p:spPr>
          <a:xfrm>
            <a:off x="1413046" y="1782063"/>
            <a:ext cx="6338595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TH Niramit AS" panose="02000506000000020004" pitchFamily="2" charset="-34"/>
                <a:ea typeface="SimSun" panose="02010600030101010101" pitchFamily="2" charset="-122"/>
                <a:cs typeface="TH Niramit AS" panose="02000506000000020004" pitchFamily="2" charset="-34"/>
              </a:rPr>
              <a:t>13.  </a:t>
            </a:r>
            <a:r>
              <a:rPr lang="th-TH" sz="2800" dirty="0" smtClean="0">
                <a:latin typeface="TH Niramit AS" panose="02000506000000020004" pitchFamily="2" charset="-34"/>
                <a:ea typeface="SimSun" panose="02010600030101010101" pitchFamily="2" charset="-122"/>
                <a:cs typeface="TH Niramit AS" panose="02000506000000020004" pitchFamily="2" charset="-34"/>
              </a:rPr>
              <a:t>ระเบียง</a:t>
            </a:r>
            <a:r>
              <a:rPr lang="th-TH" sz="2800" dirty="0">
                <a:latin typeface="TH Niramit AS" panose="02000506000000020004" pitchFamily="2" charset="-34"/>
                <a:ea typeface="SimSun" panose="02010600030101010101" pitchFamily="2" charset="-122"/>
                <a:cs typeface="TH Niramit AS" panose="02000506000000020004" pitchFamily="2" charset="-34"/>
              </a:rPr>
              <a:t>หน้าห้องเรียนจัดให้มีการกำหนดที่นั่งเว้น</a:t>
            </a:r>
            <a:r>
              <a:rPr lang="th-TH" sz="2800" dirty="0" smtClean="0">
                <a:latin typeface="TH Niramit AS" panose="02000506000000020004" pitchFamily="2" charset="-34"/>
                <a:ea typeface="SimSun" panose="02010600030101010101" pitchFamily="2" charset="-122"/>
                <a:cs typeface="TH Niramit AS" panose="02000506000000020004" pitchFamily="2" charset="-34"/>
              </a:rPr>
              <a:t>ระยะห่าง</a:t>
            </a:r>
            <a:endParaRPr lang="en-US" sz="2800" dirty="0" smtClean="0">
              <a:latin typeface="TH Niramit AS" panose="02000506000000020004" pitchFamily="2" charset="-34"/>
              <a:ea typeface="SimSun" panose="02010600030101010101" pitchFamily="2" charset="-122"/>
              <a:cs typeface="TH Niramit AS" panose="02000506000000020004" pitchFamily="2" charset="-34"/>
            </a:endParaRPr>
          </a:p>
          <a:p>
            <a:r>
              <a:rPr lang="en-US" sz="2800" dirty="0" smtClean="0">
                <a:latin typeface="TH Niramit AS" panose="02000506000000020004" pitchFamily="2" charset="-34"/>
                <a:ea typeface="SimSun" panose="02010600030101010101" pitchFamily="2" charset="-122"/>
                <a:cs typeface="TH Niramit AS" panose="02000506000000020004" pitchFamily="2" charset="-34"/>
              </a:rPr>
              <a:t>14.  </a:t>
            </a:r>
            <a:r>
              <a:rPr lang="th-TH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หาก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มีอาการไอ จาม ให้แจ้งครู</a:t>
            </a:r>
            <a:r>
              <a:rPr lang="th-TH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ทันที</a:t>
            </a:r>
            <a:endParaRPr lang="en-US" sz="2800" dirty="0" smtClean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lvl="0"/>
            <a:endParaRPr lang="en-US" sz="2800" dirty="0"/>
          </a:p>
          <a:p>
            <a:endParaRPr lang="en-US" sz="2800" dirty="0"/>
          </a:p>
        </p:txBody>
      </p:sp>
      <p:pic>
        <p:nvPicPr>
          <p:cNvPr id="13" name="รูปภาพ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610" y="2690004"/>
            <a:ext cx="5249466" cy="3707435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5989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dirty="0">
                <a:latin typeface="Calibri" panose="020F0502020204030204" pitchFamily="34" charset="0"/>
                <a:ea typeface="SimSun" panose="02010600030101010101" pitchFamily="2" charset="-122"/>
                <a:cs typeface="TH SarabunPSK" panose="020B0500040200020003" pitchFamily="34" charset="-34"/>
              </a:rPr>
              <a:t>เวลาเรียนของ</a:t>
            </a:r>
            <a:r>
              <a:rPr lang="th-TH" dirty="0" smtClean="0">
                <a:latin typeface="Calibri" panose="020F0502020204030204" pitchFamily="34" charset="0"/>
                <a:ea typeface="SimSun" panose="02010600030101010101" pitchFamily="2" charset="-122"/>
                <a:cs typeface="TH SarabunPSK" panose="020B0500040200020003" pitchFamily="34" charset="-34"/>
              </a:rPr>
              <a:t>นักเรียน</a:t>
            </a:r>
            <a:endParaRPr lang="en-US" dirty="0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539552" y="1247768"/>
            <a:ext cx="8064896" cy="4835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0"/>
              </a:spcAft>
            </a:pPr>
            <a:r>
              <a:rPr lang="th-TH" sz="2800" b="1" dirty="0" smtClean="0">
                <a:solidFill>
                  <a:srgbClr val="002060"/>
                </a:solidFill>
                <a:latin typeface="TH Niramit AS" panose="02000506000000020004" pitchFamily="2" charset="-34"/>
                <a:ea typeface="SimSun" panose="02010600030101010101" pitchFamily="2" charset="-122"/>
                <a:cs typeface="TH Niramit AS" panose="02000506000000020004" pitchFamily="2" charset="-34"/>
              </a:rPr>
              <a:t>มัธยมศึกษา</a:t>
            </a:r>
            <a:r>
              <a:rPr lang="th-TH" sz="2800" b="1" dirty="0">
                <a:solidFill>
                  <a:srgbClr val="002060"/>
                </a:solidFill>
                <a:latin typeface="TH Niramit AS" panose="02000506000000020004" pitchFamily="2" charset="-34"/>
                <a:ea typeface="SimSun" panose="02010600030101010101" pitchFamily="2" charset="-122"/>
                <a:cs typeface="TH Niramit AS" panose="02000506000000020004" pitchFamily="2" charset="-34"/>
              </a:rPr>
              <a:t>ตอนต้น   </a:t>
            </a:r>
            <a:endParaRPr lang="en-US" sz="2800" dirty="0">
              <a:solidFill>
                <a:srgbClr val="002060"/>
              </a:solidFill>
              <a:latin typeface="TH Niramit AS" panose="02000506000000020004" pitchFamily="2" charset="-34"/>
              <a:ea typeface="SimSun" panose="02010600030101010101" pitchFamily="2" charset="-122"/>
              <a:cs typeface="TH Niramit AS" panose="02000506000000020004" pitchFamily="2" charset="-34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th-TH" sz="2400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ea typeface="SimSun" panose="02010600030101010101" pitchFamily="2" charset="-122"/>
                <a:cs typeface="TH Niramit AS" panose="02000506000000020004" pitchFamily="2" charset="-34"/>
              </a:rPr>
              <a:t>ภาคเช้า เรียน 3 ชั่วโมง</a:t>
            </a:r>
            <a:r>
              <a:rPr lang="th-TH" sz="2400" dirty="0">
                <a:solidFill>
                  <a:srgbClr val="0070C0"/>
                </a:solidFill>
                <a:latin typeface="TH Niramit AS" panose="02000506000000020004" pitchFamily="2" charset="-34"/>
                <a:ea typeface="SimSun" panose="02010600030101010101" pitchFamily="2" charset="-122"/>
                <a:cs typeface="TH Niramit AS" panose="02000506000000020004" pitchFamily="2" charset="-34"/>
              </a:rPr>
              <a:t>		</a:t>
            </a:r>
            <a:endParaRPr lang="en-US" sz="2400" dirty="0" smtClean="0">
              <a:solidFill>
                <a:srgbClr val="0070C0"/>
              </a:solidFill>
              <a:latin typeface="TH Niramit AS" panose="02000506000000020004" pitchFamily="2" charset="-34"/>
              <a:ea typeface="SimSun" panose="02010600030101010101" pitchFamily="2" charset="-122"/>
              <a:cs typeface="TH Niramit AS" panose="02000506000000020004" pitchFamily="2" charset="-34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solidFill>
                  <a:srgbClr val="0070C0"/>
                </a:solidFill>
                <a:latin typeface="TH Niramit AS" panose="02000506000000020004" pitchFamily="2" charset="-34"/>
                <a:ea typeface="SimSun" panose="02010600030101010101" pitchFamily="2" charset="-122"/>
                <a:cs typeface="TH Niramit AS" panose="02000506000000020004" pitchFamily="2" charset="-34"/>
              </a:rPr>
              <a:t>	</a:t>
            </a:r>
            <a:r>
              <a:rPr lang="en-US" sz="2400" dirty="0" smtClean="0">
                <a:solidFill>
                  <a:srgbClr val="0070C0"/>
                </a:solidFill>
                <a:latin typeface="TH Niramit AS" panose="02000506000000020004" pitchFamily="2" charset="-34"/>
                <a:ea typeface="SimSun" panose="02010600030101010101" pitchFamily="2" charset="-122"/>
                <a:cs typeface="TH Niramit AS" panose="02000506000000020004" pitchFamily="2" charset="-34"/>
              </a:rPr>
              <a:t>	</a:t>
            </a:r>
            <a:r>
              <a:rPr lang="th-TH" sz="2400" dirty="0" smtClean="0">
                <a:solidFill>
                  <a:srgbClr val="0070C0"/>
                </a:solidFill>
                <a:latin typeface="TH Niramit AS" panose="02000506000000020004" pitchFamily="2" charset="-34"/>
                <a:ea typeface="SimSun" panose="02010600030101010101" pitchFamily="2" charset="-122"/>
                <a:cs typeface="TH Niramit AS" panose="02000506000000020004" pitchFamily="2" charset="-34"/>
              </a:rPr>
              <a:t>ชั่วโมง</a:t>
            </a:r>
            <a:r>
              <a:rPr lang="th-TH" sz="2400" dirty="0">
                <a:solidFill>
                  <a:srgbClr val="0070C0"/>
                </a:solidFill>
                <a:latin typeface="TH Niramit AS" panose="02000506000000020004" pitchFamily="2" charset="-34"/>
                <a:ea typeface="SimSun" panose="02010600030101010101" pitchFamily="2" charset="-122"/>
                <a:cs typeface="TH Niramit AS" panose="02000506000000020004" pitchFamily="2" charset="-34"/>
              </a:rPr>
              <a:t>ที่ </a:t>
            </a:r>
            <a:r>
              <a:rPr lang="th-TH" sz="2400" dirty="0" smtClean="0">
                <a:solidFill>
                  <a:srgbClr val="0070C0"/>
                </a:solidFill>
                <a:latin typeface="TH Niramit AS" panose="02000506000000020004" pitchFamily="2" charset="-34"/>
                <a:ea typeface="SimSun" panose="02010600030101010101" pitchFamily="2" charset="-122"/>
                <a:cs typeface="TH Niramit AS" panose="02000506000000020004" pitchFamily="2" charset="-34"/>
              </a:rPr>
              <a:t>   1  </a:t>
            </a:r>
            <a:r>
              <a:rPr lang="th-TH" sz="2400" dirty="0">
                <a:solidFill>
                  <a:srgbClr val="0070C0"/>
                </a:solidFill>
                <a:latin typeface="TH Niramit AS" panose="02000506000000020004" pitchFamily="2" charset="-34"/>
                <a:ea typeface="SimSun" panose="02010600030101010101" pitchFamily="2" charset="-122"/>
                <a:cs typeface="TH Niramit AS" panose="02000506000000020004" pitchFamily="2" charset="-34"/>
              </a:rPr>
              <a:t>เวลา		08.40 – 09.30 น.</a:t>
            </a:r>
            <a:endParaRPr lang="en-US" sz="2400" dirty="0">
              <a:solidFill>
                <a:srgbClr val="0070C0"/>
              </a:solidFill>
              <a:latin typeface="TH Niramit AS" panose="02000506000000020004" pitchFamily="2" charset="-34"/>
              <a:ea typeface="SimSun" panose="02010600030101010101" pitchFamily="2" charset="-122"/>
              <a:cs typeface="TH Niramit AS" panose="02000506000000020004" pitchFamily="2" charset="-34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th-TH" sz="2400" dirty="0">
                <a:solidFill>
                  <a:srgbClr val="0070C0"/>
                </a:solidFill>
                <a:latin typeface="TH Niramit AS" panose="02000506000000020004" pitchFamily="2" charset="-34"/>
                <a:ea typeface="SimSun" panose="02010600030101010101" pitchFamily="2" charset="-122"/>
                <a:cs typeface="TH Niramit AS" panose="02000506000000020004" pitchFamily="2" charset="-34"/>
              </a:rPr>
              <a:t>			</a:t>
            </a:r>
            <a:r>
              <a:rPr lang="th-TH" sz="2400" dirty="0" smtClean="0">
                <a:solidFill>
                  <a:srgbClr val="0070C0"/>
                </a:solidFill>
                <a:latin typeface="TH Niramit AS" panose="02000506000000020004" pitchFamily="2" charset="-34"/>
                <a:ea typeface="SimSun" panose="02010600030101010101" pitchFamily="2" charset="-122"/>
                <a:cs typeface="TH Niramit AS" panose="02000506000000020004" pitchFamily="2" charset="-34"/>
              </a:rPr>
              <a:t>2  </a:t>
            </a:r>
            <a:r>
              <a:rPr lang="th-TH" sz="2400" dirty="0">
                <a:solidFill>
                  <a:srgbClr val="0070C0"/>
                </a:solidFill>
                <a:latin typeface="TH Niramit AS" panose="02000506000000020004" pitchFamily="2" charset="-34"/>
                <a:ea typeface="SimSun" panose="02010600030101010101" pitchFamily="2" charset="-122"/>
                <a:cs typeface="TH Niramit AS" panose="02000506000000020004" pitchFamily="2" charset="-34"/>
              </a:rPr>
              <a:t>เวลา		</a:t>
            </a:r>
            <a:r>
              <a:rPr lang="en-US" sz="2400" dirty="0">
                <a:solidFill>
                  <a:srgbClr val="0070C0"/>
                </a:solidFill>
                <a:latin typeface="TH Niramit AS" panose="02000506000000020004" pitchFamily="2" charset="-34"/>
                <a:ea typeface="SimSun" panose="02010600030101010101" pitchFamily="2" charset="-122"/>
                <a:cs typeface="TH Niramit AS" panose="02000506000000020004" pitchFamily="2" charset="-34"/>
              </a:rPr>
              <a:t>09</a:t>
            </a:r>
            <a:r>
              <a:rPr lang="th-TH" sz="2400" dirty="0">
                <a:solidFill>
                  <a:srgbClr val="0070C0"/>
                </a:solidFill>
                <a:latin typeface="TH Niramit AS" panose="02000506000000020004" pitchFamily="2" charset="-34"/>
                <a:ea typeface="SimSun" panose="02010600030101010101" pitchFamily="2" charset="-122"/>
                <a:cs typeface="TH Niramit AS" panose="02000506000000020004" pitchFamily="2" charset="-34"/>
              </a:rPr>
              <a:t>.</a:t>
            </a:r>
            <a:r>
              <a:rPr lang="en-US" sz="2400" dirty="0">
                <a:solidFill>
                  <a:srgbClr val="0070C0"/>
                </a:solidFill>
                <a:latin typeface="TH Niramit AS" panose="02000506000000020004" pitchFamily="2" charset="-34"/>
                <a:ea typeface="SimSun" panose="02010600030101010101" pitchFamily="2" charset="-122"/>
                <a:cs typeface="TH Niramit AS" panose="02000506000000020004" pitchFamily="2" charset="-34"/>
              </a:rPr>
              <a:t>30 </a:t>
            </a:r>
            <a:r>
              <a:rPr lang="th-TH" sz="2400" dirty="0">
                <a:solidFill>
                  <a:srgbClr val="0070C0"/>
                </a:solidFill>
                <a:latin typeface="TH Niramit AS" panose="02000506000000020004" pitchFamily="2" charset="-34"/>
                <a:ea typeface="SimSun" panose="02010600030101010101" pitchFamily="2" charset="-122"/>
                <a:cs typeface="TH Niramit AS" panose="02000506000000020004" pitchFamily="2" charset="-34"/>
              </a:rPr>
              <a:t>– </a:t>
            </a:r>
            <a:r>
              <a:rPr lang="en-US" sz="2400" dirty="0">
                <a:solidFill>
                  <a:srgbClr val="0070C0"/>
                </a:solidFill>
                <a:latin typeface="TH Niramit AS" panose="02000506000000020004" pitchFamily="2" charset="-34"/>
                <a:ea typeface="SimSun" panose="02010600030101010101" pitchFamily="2" charset="-122"/>
                <a:cs typeface="TH Niramit AS" panose="02000506000000020004" pitchFamily="2" charset="-34"/>
              </a:rPr>
              <a:t>10</a:t>
            </a:r>
            <a:r>
              <a:rPr lang="th-TH" sz="2400" dirty="0">
                <a:solidFill>
                  <a:srgbClr val="0070C0"/>
                </a:solidFill>
                <a:latin typeface="TH Niramit AS" panose="02000506000000020004" pitchFamily="2" charset="-34"/>
                <a:ea typeface="SimSun" panose="02010600030101010101" pitchFamily="2" charset="-122"/>
                <a:cs typeface="TH Niramit AS" panose="02000506000000020004" pitchFamily="2" charset="-34"/>
              </a:rPr>
              <a:t>.</a:t>
            </a:r>
            <a:r>
              <a:rPr lang="en-US" sz="2400" dirty="0">
                <a:solidFill>
                  <a:srgbClr val="0070C0"/>
                </a:solidFill>
                <a:latin typeface="TH Niramit AS" panose="02000506000000020004" pitchFamily="2" charset="-34"/>
                <a:ea typeface="SimSun" panose="02010600030101010101" pitchFamily="2" charset="-122"/>
                <a:cs typeface="TH Niramit AS" panose="02000506000000020004" pitchFamily="2" charset="-34"/>
              </a:rPr>
              <a:t>20 </a:t>
            </a:r>
            <a:r>
              <a:rPr lang="th-TH" sz="2400" dirty="0">
                <a:solidFill>
                  <a:srgbClr val="0070C0"/>
                </a:solidFill>
                <a:latin typeface="TH Niramit AS" panose="02000506000000020004" pitchFamily="2" charset="-34"/>
                <a:ea typeface="SimSun" panose="02010600030101010101" pitchFamily="2" charset="-122"/>
                <a:cs typeface="TH Niramit AS" panose="02000506000000020004" pitchFamily="2" charset="-34"/>
              </a:rPr>
              <a:t>น.</a:t>
            </a:r>
            <a:endParaRPr lang="en-US" sz="2400" dirty="0">
              <a:solidFill>
                <a:srgbClr val="0070C0"/>
              </a:solidFill>
              <a:latin typeface="TH Niramit AS" panose="02000506000000020004" pitchFamily="2" charset="-34"/>
              <a:ea typeface="SimSun" panose="02010600030101010101" pitchFamily="2" charset="-122"/>
              <a:cs typeface="TH Niramit AS" panose="02000506000000020004" pitchFamily="2" charset="-34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solidFill>
                  <a:srgbClr val="0070C0"/>
                </a:solidFill>
                <a:latin typeface="TH Niramit AS" panose="02000506000000020004" pitchFamily="2" charset="-34"/>
                <a:ea typeface="SimSun" panose="02010600030101010101" pitchFamily="2" charset="-122"/>
                <a:cs typeface="TH Niramit AS" panose="02000506000000020004" pitchFamily="2" charset="-34"/>
              </a:rPr>
              <a:t>	</a:t>
            </a:r>
            <a:r>
              <a:rPr lang="th-TH" sz="2400" dirty="0">
                <a:solidFill>
                  <a:srgbClr val="0070C0"/>
                </a:solidFill>
                <a:latin typeface="TH Niramit AS" panose="02000506000000020004" pitchFamily="2" charset="-34"/>
                <a:ea typeface="SimSun" panose="02010600030101010101" pitchFamily="2" charset="-122"/>
                <a:cs typeface="TH Niramit AS" panose="02000506000000020004" pitchFamily="2" charset="-34"/>
              </a:rPr>
              <a:t>		</a:t>
            </a:r>
            <a:r>
              <a:rPr lang="en-US" sz="2400" dirty="0" smtClean="0">
                <a:solidFill>
                  <a:srgbClr val="0070C0"/>
                </a:solidFill>
                <a:latin typeface="TH Niramit AS" panose="02000506000000020004" pitchFamily="2" charset="-34"/>
                <a:ea typeface="SimSun" panose="02010600030101010101" pitchFamily="2" charset="-122"/>
                <a:cs typeface="TH Niramit AS" panose="02000506000000020004" pitchFamily="2" charset="-34"/>
              </a:rPr>
              <a:t>3 </a:t>
            </a:r>
            <a:r>
              <a:rPr lang="th-TH" sz="2400" dirty="0" smtClean="0">
                <a:solidFill>
                  <a:srgbClr val="0070C0"/>
                </a:solidFill>
                <a:latin typeface="TH Niramit AS" panose="02000506000000020004" pitchFamily="2" charset="-34"/>
                <a:ea typeface="SimSun" panose="02010600030101010101" pitchFamily="2" charset="-122"/>
                <a:cs typeface="TH Niramit AS" panose="02000506000000020004" pitchFamily="2" charset="-34"/>
              </a:rPr>
              <a:t> </a:t>
            </a:r>
            <a:r>
              <a:rPr lang="th-TH" sz="2400" dirty="0">
                <a:solidFill>
                  <a:srgbClr val="0070C0"/>
                </a:solidFill>
                <a:latin typeface="TH Niramit AS" panose="02000506000000020004" pitchFamily="2" charset="-34"/>
                <a:ea typeface="SimSun" panose="02010600030101010101" pitchFamily="2" charset="-122"/>
                <a:cs typeface="TH Niramit AS" panose="02000506000000020004" pitchFamily="2" charset="-34"/>
              </a:rPr>
              <a:t>เวลา 		10.20 – 11.10 น.</a:t>
            </a:r>
            <a:endParaRPr lang="en-US" sz="2400" dirty="0">
              <a:solidFill>
                <a:srgbClr val="0070C0"/>
              </a:solidFill>
              <a:latin typeface="TH Niramit AS" panose="02000506000000020004" pitchFamily="2" charset="-34"/>
              <a:ea typeface="SimSun" panose="02010600030101010101" pitchFamily="2" charset="-122"/>
              <a:cs typeface="TH Niramit AS" panose="02000506000000020004" pitchFamily="2" charset="-34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th-TH" sz="2400" dirty="0">
                <a:solidFill>
                  <a:srgbClr val="0070C0"/>
                </a:solidFill>
                <a:latin typeface="TH Niramit AS" panose="02000506000000020004" pitchFamily="2" charset="-34"/>
                <a:ea typeface="SimSun" panose="02010600030101010101" pitchFamily="2" charset="-122"/>
                <a:cs typeface="TH Niramit AS" panose="02000506000000020004" pitchFamily="2" charset="-34"/>
              </a:rPr>
              <a:t>		</a:t>
            </a:r>
            <a:r>
              <a:rPr lang="th-TH" sz="2400" dirty="0" smtClean="0">
                <a:solidFill>
                  <a:srgbClr val="0070C0"/>
                </a:solidFill>
                <a:latin typeface="TH Niramit AS" panose="02000506000000020004" pitchFamily="2" charset="-34"/>
                <a:ea typeface="SimSun" panose="02010600030101010101" pitchFamily="2" charset="-122"/>
                <a:cs typeface="TH Niramit AS" panose="02000506000000020004" pitchFamily="2" charset="-34"/>
              </a:rPr>
              <a:t>พัก</a:t>
            </a:r>
            <a:r>
              <a:rPr lang="th-TH" sz="2400" dirty="0">
                <a:solidFill>
                  <a:srgbClr val="0070C0"/>
                </a:solidFill>
                <a:latin typeface="TH Niramit AS" panose="02000506000000020004" pitchFamily="2" charset="-34"/>
                <a:ea typeface="SimSun" panose="02010600030101010101" pitchFamily="2" charset="-122"/>
                <a:cs typeface="TH Niramit AS" panose="02000506000000020004" pitchFamily="2" charset="-34"/>
              </a:rPr>
              <a:t>รับประทานอาหารเวลา	11.10 – 12.10 </a:t>
            </a:r>
            <a:r>
              <a:rPr lang="th-TH" sz="2400" dirty="0" smtClean="0">
                <a:solidFill>
                  <a:srgbClr val="0070C0"/>
                </a:solidFill>
                <a:latin typeface="TH Niramit AS" panose="02000506000000020004" pitchFamily="2" charset="-34"/>
                <a:ea typeface="SimSun" panose="02010600030101010101" pitchFamily="2" charset="-122"/>
                <a:cs typeface="TH Niramit AS" panose="02000506000000020004" pitchFamily="2" charset="-34"/>
              </a:rPr>
              <a:t>น.</a:t>
            </a:r>
            <a:endParaRPr lang="en-US" sz="2400" dirty="0" smtClean="0">
              <a:solidFill>
                <a:srgbClr val="0070C0"/>
              </a:solidFill>
              <a:latin typeface="TH Niramit AS" panose="02000506000000020004" pitchFamily="2" charset="-34"/>
              <a:ea typeface="SimSun" panose="02010600030101010101" pitchFamily="2" charset="-122"/>
              <a:cs typeface="TH Niramit AS" panose="02000506000000020004" pitchFamily="2" charset="-34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th-TH" sz="2400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ea typeface="SimSun" panose="02010600030101010101" pitchFamily="2" charset="-122"/>
                <a:cs typeface="TH Niramit AS" panose="02000506000000020004" pitchFamily="2" charset="-34"/>
              </a:rPr>
              <a:t>ภาค</a:t>
            </a:r>
            <a:r>
              <a:rPr lang="th-TH" sz="2400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ea typeface="SimSun" panose="02010600030101010101" pitchFamily="2" charset="-122"/>
                <a:cs typeface="TH Niramit AS" panose="02000506000000020004" pitchFamily="2" charset="-34"/>
              </a:rPr>
              <a:t>บ่าย </a:t>
            </a:r>
            <a:r>
              <a:rPr lang="th-TH" sz="2400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ea typeface="SimSun" panose="02010600030101010101" pitchFamily="2" charset="-122"/>
                <a:cs typeface="TH Niramit AS" panose="02000506000000020004" pitchFamily="2" charset="-34"/>
              </a:rPr>
              <a:t>เรียน 4 </a:t>
            </a:r>
            <a:r>
              <a:rPr lang="th-TH" sz="2400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ea typeface="SimSun" panose="02010600030101010101" pitchFamily="2" charset="-122"/>
                <a:cs typeface="TH Niramit AS" panose="02000506000000020004" pitchFamily="2" charset="-34"/>
              </a:rPr>
              <a:t>ชั่วโมง</a:t>
            </a:r>
            <a:r>
              <a:rPr lang="th-TH" sz="2400" dirty="0">
                <a:solidFill>
                  <a:srgbClr val="0070C0"/>
                </a:solidFill>
                <a:latin typeface="TH Niramit AS" panose="02000506000000020004" pitchFamily="2" charset="-34"/>
                <a:ea typeface="SimSun" panose="02010600030101010101" pitchFamily="2" charset="-122"/>
                <a:cs typeface="TH Niramit AS" panose="02000506000000020004" pitchFamily="2" charset="-34"/>
              </a:rPr>
              <a:t>	</a:t>
            </a:r>
            <a:endParaRPr lang="th-TH" sz="2400" dirty="0" smtClean="0">
              <a:solidFill>
                <a:srgbClr val="0070C0"/>
              </a:solidFill>
              <a:latin typeface="TH Niramit AS" panose="02000506000000020004" pitchFamily="2" charset="-34"/>
              <a:ea typeface="SimSun" panose="02010600030101010101" pitchFamily="2" charset="-122"/>
              <a:cs typeface="TH Niramit AS" panose="02000506000000020004" pitchFamily="2" charset="-34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th-TH" sz="2400" dirty="0">
                <a:solidFill>
                  <a:srgbClr val="0070C0"/>
                </a:solidFill>
                <a:latin typeface="TH Niramit AS" panose="02000506000000020004" pitchFamily="2" charset="-34"/>
                <a:ea typeface="SimSun" panose="02010600030101010101" pitchFamily="2" charset="-122"/>
                <a:cs typeface="TH Niramit AS" panose="02000506000000020004" pitchFamily="2" charset="-34"/>
              </a:rPr>
              <a:t>	</a:t>
            </a:r>
            <a:r>
              <a:rPr lang="th-TH" sz="2400" dirty="0" smtClean="0">
                <a:solidFill>
                  <a:srgbClr val="0070C0"/>
                </a:solidFill>
                <a:latin typeface="TH Niramit AS" panose="02000506000000020004" pitchFamily="2" charset="-34"/>
                <a:ea typeface="SimSun" panose="02010600030101010101" pitchFamily="2" charset="-122"/>
                <a:cs typeface="TH Niramit AS" panose="02000506000000020004" pitchFamily="2" charset="-34"/>
              </a:rPr>
              <a:t>	ชั่วโมงที่    </a:t>
            </a:r>
            <a:r>
              <a:rPr lang="th-TH" sz="2400" dirty="0">
                <a:solidFill>
                  <a:srgbClr val="0070C0"/>
                </a:solidFill>
                <a:latin typeface="TH Niramit AS" panose="02000506000000020004" pitchFamily="2" charset="-34"/>
                <a:ea typeface="SimSun" panose="02010600030101010101" pitchFamily="2" charset="-122"/>
                <a:cs typeface="TH Niramit AS" panose="02000506000000020004" pitchFamily="2" charset="-34"/>
              </a:rPr>
              <a:t>4  เวลา		12.10 – 13.00 น.</a:t>
            </a:r>
            <a:endParaRPr lang="en-US" sz="2400" dirty="0">
              <a:solidFill>
                <a:srgbClr val="0070C0"/>
              </a:solidFill>
              <a:latin typeface="TH Niramit AS" panose="02000506000000020004" pitchFamily="2" charset="-34"/>
              <a:ea typeface="SimSun" panose="02010600030101010101" pitchFamily="2" charset="-122"/>
              <a:cs typeface="TH Niramit AS" panose="02000506000000020004" pitchFamily="2" charset="-34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th-TH" sz="2400" dirty="0">
                <a:solidFill>
                  <a:srgbClr val="0070C0"/>
                </a:solidFill>
                <a:latin typeface="TH Niramit AS" panose="02000506000000020004" pitchFamily="2" charset="-34"/>
                <a:ea typeface="SimSun" panose="02010600030101010101" pitchFamily="2" charset="-122"/>
                <a:cs typeface="TH Niramit AS" panose="02000506000000020004" pitchFamily="2" charset="-34"/>
              </a:rPr>
              <a:t>			</a:t>
            </a:r>
            <a:r>
              <a:rPr lang="th-TH" sz="2400" dirty="0" smtClean="0">
                <a:solidFill>
                  <a:srgbClr val="0070C0"/>
                </a:solidFill>
                <a:latin typeface="TH Niramit AS" panose="02000506000000020004" pitchFamily="2" charset="-34"/>
                <a:ea typeface="SimSun" panose="02010600030101010101" pitchFamily="2" charset="-122"/>
                <a:cs typeface="TH Niramit AS" panose="02000506000000020004" pitchFamily="2" charset="-34"/>
              </a:rPr>
              <a:t>5  </a:t>
            </a:r>
            <a:r>
              <a:rPr lang="th-TH" sz="2400" dirty="0">
                <a:solidFill>
                  <a:srgbClr val="0070C0"/>
                </a:solidFill>
                <a:latin typeface="TH Niramit AS" panose="02000506000000020004" pitchFamily="2" charset="-34"/>
                <a:ea typeface="SimSun" panose="02010600030101010101" pitchFamily="2" charset="-122"/>
                <a:cs typeface="TH Niramit AS" panose="02000506000000020004" pitchFamily="2" charset="-34"/>
              </a:rPr>
              <a:t>เวลา 		13.00 – 13.50 น.</a:t>
            </a:r>
            <a:endParaRPr lang="en-US" sz="2400" dirty="0">
              <a:solidFill>
                <a:srgbClr val="0070C0"/>
              </a:solidFill>
              <a:latin typeface="TH Niramit AS" panose="02000506000000020004" pitchFamily="2" charset="-34"/>
              <a:ea typeface="SimSun" panose="02010600030101010101" pitchFamily="2" charset="-122"/>
              <a:cs typeface="TH Niramit AS" panose="02000506000000020004" pitchFamily="2" charset="-34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th-TH" sz="2400" dirty="0">
                <a:solidFill>
                  <a:srgbClr val="0070C0"/>
                </a:solidFill>
                <a:latin typeface="TH Niramit AS" panose="02000506000000020004" pitchFamily="2" charset="-34"/>
                <a:ea typeface="SimSun" panose="02010600030101010101" pitchFamily="2" charset="-122"/>
                <a:cs typeface="TH Niramit AS" panose="02000506000000020004" pitchFamily="2" charset="-34"/>
              </a:rPr>
              <a:t>			</a:t>
            </a:r>
            <a:r>
              <a:rPr lang="th-TH" sz="2400" dirty="0" smtClean="0">
                <a:solidFill>
                  <a:srgbClr val="0070C0"/>
                </a:solidFill>
                <a:latin typeface="TH Niramit AS" panose="02000506000000020004" pitchFamily="2" charset="-34"/>
                <a:ea typeface="SimSun" panose="02010600030101010101" pitchFamily="2" charset="-122"/>
                <a:cs typeface="TH Niramit AS" panose="02000506000000020004" pitchFamily="2" charset="-34"/>
              </a:rPr>
              <a:t>6  </a:t>
            </a:r>
            <a:r>
              <a:rPr lang="th-TH" sz="2400" dirty="0">
                <a:solidFill>
                  <a:srgbClr val="0070C0"/>
                </a:solidFill>
                <a:latin typeface="TH Niramit AS" panose="02000506000000020004" pitchFamily="2" charset="-34"/>
                <a:ea typeface="SimSun" panose="02010600030101010101" pitchFamily="2" charset="-122"/>
                <a:cs typeface="TH Niramit AS" panose="02000506000000020004" pitchFamily="2" charset="-34"/>
              </a:rPr>
              <a:t>เวลา		13.50 – 14.40 น.</a:t>
            </a:r>
            <a:endParaRPr lang="en-US" sz="2400" dirty="0">
              <a:solidFill>
                <a:srgbClr val="0070C0"/>
              </a:solidFill>
              <a:latin typeface="TH Niramit AS" panose="02000506000000020004" pitchFamily="2" charset="-34"/>
              <a:ea typeface="SimSun" panose="02010600030101010101" pitchFamily="2" charset="-122"/>
              <a:cs typeface="TH Niramit AS" panose="02000506000000020004" pitchFamily="2" charset="-34"/>
            </a:endParaRPr>
          </a:p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th-TH" sz="2400" dirty="0">
                <a:solidFill>
                  <a:srgbClr val="0070C0"/>
                </a:solidFill>
                <a:latin typeface="TH Niramit AS" panose="02000506000000020004" pitchFamily="2" charset="-34"/>
                <a:ea typeface="SimSun" panose="02010600030101010101" pitchFamily="2" charset="-122"/>
                <a:cs typeface="TH Niramit AS" panose="02000506000000020004" pitchFamily="2" charset="-34"/>
              </a:rPr>
              <a:t>			</a:t>
            </a:r>
            <a:r>
              <a:rPr lang="th-TH" sz="2400" dirty="0" smtClean="0">
                <a:solidFill>
                  <a:srgbClr val="0070C0"/>
                </a:solidFill>
                <a:latin typeface="TH Niramit AS" panose="02000506000000020004" pitchFamily="2" charset="-34"/>
                <a:ea typeface="SimSun" panose="02010600030101010101" pitchFamily="2" charset="-122"/>
                <a:cs typeface="TH Niramit AS" panose="02000506000000020004" pitchFamily="2" charset="-34"/>
              </a:rPr>
              <a:t>7  </a:t>
            </a:r>
            <a:r>
              <a:rPr lang="th-TH" sz="2400" dirty="0">
                <a:solidFill>
                  <a:srgbClr val="0070C0"/>
                </a:solidFill>
                <a:latin typeface="TH Niramit AS" panose="02000506000000020004" pitchFamily="2" charset="-34"/>
                <a:ea typeface="SimSun" panose="02010600030101010101" pitchFamily="2" charset="-122"/>
                <a:cs typeface="TH Niramit AS" panose="02000506000000020004" pitchFamily="2" charset="-34"/>
              </a:rPr>
              <a:t>เวลา	 	14.40 – 15.30 น.</a:t>
            </a:r>
            <a:endParaRPr lang="en-US" sz="2400" dirty="0">
              <a:solidFill>
                <a:srgbClr val="0070C0"/>
              </a:solidFill>
              <a:effectLst/>
              <a:latin typeface="TH Niramit AS" panose="02000506000000020004" pitchFamily="2" charset="-34"/>
              <a:ea typeface="SimSun" panose="02010600030101010101" pitchFamily="2" charset="-122"/>
              <a:cs typeface="TH Niramit AS" panose="02000506000000020004" pitchFamily="2" charset="-34"/>
            </a:endParaRP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4698"/>
            <a:ext cx="1774254" cy="171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86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ชื่อเรื่อง 1"/>
          <p:cNvSpPr txBox="1">
            <a:spLocks/>
          </p:cNvSpPr>
          <p:nvPr/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th-TH" smtClean="0">
                <a:latin typeface="Calibri" panose="020F0502020204030204" pitchFamily="34" charset="0"/>
                <a:ea typeface="SimSun" panose="02010600030101010101" pitchFamily="2" charset="-122"/>
                <a:cs typeface="TH SarabunPSK" panose="020B0500040200020003" pitchFamily="34" charset="-34"/>
              </a:rPr>
              <a:t>เวลาเรียนของนักเรียน</a:t>
            </a:r>
            <a:endParaRPr lang="en-US" dirty="0"/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4698"/>
            <a:ext cx="1774254" cy="1711510"/>
          </a:xfrm>
          <a:prstGeom prst="rect">
            <a:avLst/>
          </a:prstGeom>
        </p:spPr>
      </p:pic>
      <p:sp>
        <p:nvSpPr>
          <p:cNvPr id="7" name="สี่เหลี่ยมผืนผ้า 6"/>
          <p:cNvSpPr/>
          <p:nvPr/>
        </p:nvSpPr>
        <p:spPr>
          <a:xfrm>
            <a:off x="755576" y="1247768"/>
            <a:ext cx="7632848" cy="4835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0"/>
              </a:spcAft>
            </a:pPr>
            <a:r>
              <a:rPr lang="th-TH" sz="2800" b="1" dirty="0">
                <a:solidFill>
                  <a:srgbClr val="002060"/>
                </a:solidFill>
                <a:latin typeface="TH Niramit AS" panose="02000506000000020004" pitchFamily="2" charset="-34"/>
                <a:ea typeface="SimSun" panose="02010600030101010101" pitchFamily="2" charset="-122"/>
                <a:cs typeface="TH Niramit AS" panose="02000506000000020004" pitchFamily="2" charset="-34"/>
              </a:rPr>
              <a:t>มัธยมศึกษาตอน</a:t>
            </a:r>
            <a:r>
              <a:rPr lang="th-TH" sz="2800" b="1" dirty="0" smtClean="0">
                <a:solidFill>
                  <a:srgbClr val="002060"/>
                </a:solidFill>
                <a:latin typeface="TH Niramit AS" panose="02000506000000020004" pitchFamily="2" charset="-34"/>
                <a:ea typeface="SimSun" panose="02010600030101010101" pitchFamily="2" charset="-122"/>
                <a:cs typeface="TH Niramit AS" panose="02000506000000020004" pitchFamily="2" charset="-34"/>
              </a:rPr>
              <a:t>ปลาย</a:t>
            </a:r>
            <a:endParaRPr lang="th-TH" sz="2800" dirty="0" smtClean="0">
              <a:solidFill>
                <a:srgbClr val="002060"/>
              </a:solidFill>
              <a:latin typeface="TH Niramit AS" panose="02000506000000020004" pitchFamily="2" charset="-34"/>
              <a:ea typeface="SimSun" panose="02010600030101010101" pitchFamily="2" charset="-122"/>
              <a:cs typeface="TH Niramit AS" panose="02000506000000020004" pitchFamily="2" charset="-34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th-TH" sz="2400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ea typeface="SimSun" panose="02010600030101010101" pitchFamily="2" charset="-122"/>
                <a:cs typeface="TH Niramit AS" panose="02000506000000020004" pitchFamily="2" charset="-34"/>
              </a:rPr>
              <a:t>ภาค</a:t>
            </a:r>
            <a:r>
              <a:rPr lang="th-TH" sz="2400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ea typeface="SimSun" panose="02010600030101010101" pitchFamily="2" charset="-122"/>
                <a:cs typeface="TH Niramit AS" panose="02000506000000020004" pitchFamily="2" charset="-34"/>
              </a:rPr>
              <a:t>เช้า เรียน  4  ชั่วโมง</a:t>
            </a:r>
            <a:r>
              <a:rPr lang="th-TH" sz="2400" dirty="0">
                <a:solidFill>
                  <a:srgbClr val="0070C0"/>
                </a:solidFill>
                <a:latin typeface="TH Niramit AS" panose="02000506000000020004" pitchFamily="2" charset="-34"/>
                <a:ea typeface="SimSun" panose="02010600030101010101" pitchFamily="2" charset="-122"/>
                <a:cs typeface="TH Niramit AS" panose="02000506000000020004" pitchFamily="2" charset="-34"/>
              </a:rPr>
              <a:t>		</a:t>
            </a:r>
            <a:endParaRPr lang="th-TH" sz="2400" dirty="0" smtClean="0">
              <a:solidFill>
                <a:srgbClr val="0070C0"/>
              </a:solidFill>
              <a:latin typeface="TH Niramit AS" panose="02000506000000020004" pitchFamily="2" charset="-34"/>
              <a:ea typeface="SimSun" panose="02010600030101010101" pitchFamily="2" charset="-122"/>
              <a:cs typeface="TH Niramit AS" panose="02000506000000020004" pitchFamily="2" charset="-34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th-TH" sz="2400" dirty="0">
                <a:solidFill>
                  <a:srgbClr val="0070C0"/>
                </a:solidFill>
                <a:latin typeface="TH Niramit AS" panose="02000506000000020004" pitchFamily="2" charset="-34"/>
                <a:ea typeface="SimSun" panose="02010600030101010101" pitchFamily="2" charset="-122"/>
                <a:cs typeface="TH Niramit AS" panose="02000506000000020004" pitchFamily="2" charset="-34"/>
              </a:rPr>
              <a:t>	</a:t>
            </a:r>
            <a:r>
              <a:rPr lang="th-TH" sz="2400" dirty="0" smtClean="0">
                <a:solidFill>
                  <a:srgbClr val="0070C0"/>
                </a:solidFill>
                <a:latin typeface="TH Niramit AS" panose="02000506000000020004" pitchFamily="2" charset="-34"/>
                <a:ea typeface="SimSun" panose="02010600030101010101" pitchFamily="2" charset="-122"/>
                <a:cs typeface="TH Niramit AS" panose="02000506000000020004" pitchFamily="2" charset="-34"/>
              </a:rPr>
              <a:t>	ชั่วโมงที่    </a:t>
            </a:r>
            <a:r>
              <a:rPr lang="th-TH" sz="2400" dirty="0">
                <a:solidFill>
                  <a:srgbClr val="0070C0"/>
                </a:solidFill>
                <a:latin typeface="TH Niramit AS" panose="02000506000000020004" pitchFamily="2" charset="-34"/>
                <a:ea typeface="SimSun" panose="02010600030101010101" pitchFamily="2" charset="-122"/>
                <a:cs typeface="TH Niramit AS" panose="02000506000000020004" pitchFamily="2" charset="-34"/>
              </a:rPr>
              <a:t>1  เวลา		08.40 – 09.30 น.</a:t>
            </a:r>
            <a:endParaRPr lang="en-US" sz="2400" dirty="0">
              <a:solidFill>
                <a:srgbClr val="0070C0"/>
              </a:solidFill>
              <a:latin typeface="TH Niramit AS" panose="02000506000000020004" pitchFamily="2" charset="-34"/>
              <a:ea typeface="SimSun" panose="02010600030101010101" pitchFamily="2" charset="-122"/>
              <a:cs typeface="TH Niramit AS" panose="02000506000000020004" pitchFamily="2" charset="-34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th-TH" sz="2400" dirty="0">
                <a:solidFill>
                  <a:srgbClr val="0070C0"/>
                </a:solidFill>
                <a:latin typeface="TH Niramit AS" panose="02000506000000020004" pitchFamily="2" charset="-34"/>
                <a:ea typeface="SimSun" panose="02010600030101010101" pitchFamily="2" charset="-122"/>
                <a:cs typeface="TH Niramit AS" panose="02000506000000020004" pitchFamily="2" charset="-34"/>
              </a:rPr>
              <a:t>		</a:t>
            </a:r>
            <a:r>
              <a:rPr lang="th-TH" sz="2400" dirty="0" smtClean="0">
                <a:solidFill>
                  <a:srgbClr val="0070C0"/>
                </a:solidFill>
                <a:latin typeface="TH Niramit AS" panose="02000506000000020004" pitchFamily="2" charset="-34"/>
                <a:ea typeface="SimSun" panose="02010600030101010101" pitchFamily="2" charset="-122"/>
                <a:cs typeface="TH Niramit AS" panose="02000506000000020004" pitchFamily="2" charset="-34"/>
              </a:rPr>
              <a:t>	2  </a:t>
            </a:r>
            <a:r>
              <a:rPr lang="th-TH" sz="2400" dirty="0">
                <a:solidFill>
                  <a:srgbClr val="0070C0"/>
                </a:solidFill>
                <a:latin typeface="TH Niramit AS" panose="02000506000000020004" pitchFamily="2" charset="-34"/>
                <a:ea typeface="SimSun" panose="02010600030101010101" pitchFamily="2" charset="-122"/>
                <a:cs typeface="TH Niramit AS" panose="02000506000000020004" pitchFamily="2" charset="-34"/>
              </a:rPr>
              <a:t>เวลา		</a:t>
            </a:r>
            <a:r>
              <a:rPr lang="en-US" sz="2400" dirty="0">
                <a:solidFill>
                  <a:srgbClr val="0070C0"/>
                </a:solidFill>
                <a:latin typeface="TH Niramit AS" panose="02000506000000020004" pitchFamily="2" charset="-34"/>
                <a:ea typeface="SimSun" panose="02010600030101010101" pitchFamily="2" charset="-122"/>
                <a:cs typeface="TH Niramit AS" panose="02000506000000020004" pitchFamily="2" charset="-34"/>
              </a:rPr>
              <a:t>09</a:t>
            </a:r>
            <a:r>
              <a:rPr lang="th-TH" sz="2400" dirty="0">
                <a:solidFill>
                  <a:srgbClr val="0070C0"/>
                </a:solidFill>
                <a:latin typeface="TH Niramit AS" panose="02000506000000020004" pitchFamily="2" charset="-34"/>
                <a:ea typeface="SimSun" panose="02010600030101010101" pitchFamily="2" charset="-122"/>
                <a:cs typeface="TH Niramit AS" panose="02000506000000020004" pitchFamily="2" charset="-34"/>
              </a:rPr>
              <a:t>.</a:t>
            </a:r>
            <a:r>
              <a:rPr lang="en-US" sz="2400" dirty="0">
                <a:solidFill>
                  <a:srgbClr val="0070C0"/>
                </a:solidFill>
                <a:latin typeface="TH Niramit AS" panose="02000506000000020004" pitchFamily="2" charset="-34"/>
                <a:ea typeface="SimSun" panose="02010600030101010101" pitchFamily="2" charset="-122"/>
                <a:cs typeface="TH Niramit AS" panose="02000506000000020004" pitchFamily="2" charset="-34"/>
              </a:rPr>
              <a:t>30 </a:t>
            </a:r>
            <a:r>
              <a:rPr lang="th-TH" sz="2400" dirty="0">
                <a:solidFill>
                  <a:srgbClr val="0070C0"/>
                </a:solidFill>
                <a:latin typeface="TH Niramit AS" panose="02000506000000020004" pitchFamily="2" charset="-34"/>
                <a:ea typeface="SimSun" panose="02010600030101010101" pitchFamily="2" charset="-122"/>
                <a:cs typeface="TH Niramit AS" panose="02000506000000020004" pitchFamily="2" charset="-34"/>
              </a:rPr>
              <a:t>– </a:t>
            </a:r>
            <a:r>
              <a:rPr lang="en-US" sz="2400" dirty="0">
                <a:solidFill>
                  <a:srgbClr val="0070C0"/>
                </a:solidFill>
                <a:latin typeface="TH Niramit AS" panose="02000506000000020004" pitchFamily="2" charset="-34"/>
                <a:ea typeface="SimSun" panose="02010600030101010101" pitchFamily="2" charset="-122"/>
                <a:cs typeface="TH Niramit AS" panose="02000506000000020004" pitchFamily="2" charset="-34"/>
              </a:rPr>
              <a:t>10</a:t>
            </a:r>
            <a:r>
              <a:rPr lang="th-TH" sz="2400" dirty="0">
                <a:solidFill>
                  <a:srgbClr val="0070C0"/>
                </a:solidFill>
                <a:latin typeface="TH Niramit AS" panose="02000506000000020004" pitchFamily="2" charset="-34"/>
                <a:ea typeface="SimSun" panose="02010600030101010101" pitchFamily="2" charset="-122"/>
                <a:cs typeface="TH Niramit AS" panose="02000506000000020004" pitchFamily="2" charset="-34"/>
              </a:rPr>
              <a:t>.</a:t>
            </a:r>
            <a:r>
              <a:rPr lang="en-US" sz="2400" dirty="0">
                <a:solidFill>
                  <a:srgbClr val="0070C0"/>
                </a:solidFill>
                <a:latin typeface="TH Niramit AS" panose="02000506000000020004" pitchFamily="2" charset="-34"/>
                <a:ea typeface="SimSun" panose="02010600030101010101" pitchFamily="2" charset="-122"/>
                <a:cs typeface="TH Niramit AS" panose="02000506000000020004" pitchFamily="2" charset="-34"/>
              </a:rPr>
              <a:t>20 </a:t>
            </a:r>
            <a:r>
              <a:rPr lang="th-TH" sz="2400" dirty="0">
                <a:solidFill>
                  <a:srgbClr val="0070C0"/>
                </a:solidFill>
                <a:latin typeface="TH Niramit AS" panose="02000506000000020004" pitchFamily="2" charset="-34"/>
                <a:ea typeface="SimSun" panose="02010600030101010101" pitchFamily="2" charset="-122"/>
                <a:cs typeface="TH Niramit AS" panose="02000506000000020004" pitchFamily="2" charset="-34"/>
              </a:rPr>
              <a:t>น.</a:t>
            </a:r>
            <a:endParaRPr lang="en-US" sz="2400" dirty="0">
              <a:solidFill>
                <a:srgbClr val="0070C0"/>
              </a:solidFill>
              <a:latin typeface="TH Niramit AS" panose="02000506000000020004" pitchFamily="2" charset="-34"/>
              <a:ea typeface="SimSun" panose="02010600030101010101" pitchFamily="2" charset="-122"/>
              <a:cs typeface="TH Niramit AS" panose="02000506000000020004" pitchFamily="2" charset="-34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solidFill>
                  <a:srgbClr val="0070C0"/>
                </a:solidFill>
                <a:latin typeface="TH Niramit AS" panose="02000506000000020004" pitchFamily="2" charset="-34"/>
                <a:ea typeface="SimSun" panose="02010600030101010101" pitchFamily="2" charset="-122"/>
                <a:cs typeface="TH Niramit AS" panose="02000506000000020004" pitchFamily="2" charset="-34"/>
              </a:rPr>
              <a:t>	</a:t>
            </a:r>
            <a:r>
              <a:rPr lang="th-TH" sz="2400" dirty="0">
                <a:solidFill>
                  <a:srgbClr val="0070C0"/>
                </a:solidFill>
                <a:latin typeface="TH Niramit AS" panose="02000506000000020004" pitchFamily="2" charset="-34"/>
                <a:ea typeface="SimSun" panose="02010600030101010101" pitchFamily="2" charset="-122"/>
                <a:cs typeface="TH Niramit AS" panose="02000506000000020004" pitchFamily="2" charset="-34"/>
              </a:rPr>
              <a:t>		</a:t>
            </a:r>
            <a:r>
              <a:rPr lang="en-US" sz="2400" dirty="0" smtClean="0">
                <a:solidFill>
                  <a:srgbClr val="0070C0"/>
                </a:solidFill>
                <a:latin typeface="TH Niramit AS" panose="02000506000000020004" pitchFamily="2" charset="-34"/>
                <a:ea typeface="SimSun" panose="02010600030101010101" pitchFamily="2" charset="-122"/>
                <a:cs typeface="TH Niramit AS" panose="02000506000000020004" pitchFamily="2" charset="-34"/>
              </a:rPr>
              <a:t>3 </a:t>
            </a:r>
            <a:r>
              <a:rPr lang="th-TH" sz="2400" dirty="0">
                <a:solidFill>
                  <a:srgbClr val="0070C0"/>
                </a:solidFill>
                <a:latin typeface="TH Niramit AS" panose="02000506000000020004" pitchFamily="2" charset="-34"/>
                <a:ea typeface="SimSun" panose="02010600030101010101" pitchFamily="2" charset="-122"/>
                <a:cs typeface="TH Niramit AS" panose="02000506000000020004" pitchFamily="2" charset="-34"/>
              </a:rPr>
              <a:t>เวลา 		10.20 – 11.10 น.</a:t>
            </a:r>
            <a:endParaRPr lang="en-US" sz="2400" dirty="0">
              <a:solidFill>
                <a:srgbClr val="0070C0"/>
              </a:solidFill>
              <a:latin typeface="TH Niramit AS" panose="02000506000000020004" pitchFamily="2" charset="-34"/>
              <a:ea typeface="SimSun" panose="02010600030101010101" pitchFamily="2" charset="-122"/>
              <a:cs typeface="TH Niramit AS" panose="02000506000000020004" pitchFamily="2" charset="-34"/>
            </a:endParaRPr>
          </a:p>
          <a:p>
            <a:pPr marL="2286000" indent="457200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solidFill>
                  <a:srgbClr val="0070C0"/>
                </a:solidFill>
                <a:latin typeface="TH Niramit AS" panose="02000506000000020004" pitchFamily="2" charset="-34"/>
                <a:ea typeface="SimSun" panose="02010600030101010101" pitchFamily="2" charset="-122"/>
                <a:cs typeface="TH Niramit AS" panose="02000506000000020004" pitchFamily="2" charset="-34"/>
              </a:rPr>
              <a:t>4 </a:t>
            </a:r>
            <a:r>
              <a:rPr lang="th-TH" sz="2400" dirty="0">
                <a:solidFill>
                  <a:srgbClr val="0070C0"/>
                </a:solidFill>
                <a:latin typeface="TH Niramit AS" panose="02000506000000020004" pitchFamily="2" charset="-34"/>
                <a:ea typeface="SimSun" panose="02010600030101010101" pitchFamily="2" charset="-122"/>
                <a:cs typeface="TH Niramit AS" panose="02000506000000020004" pitchFamily="2" charset="-34"/>
              </a:rPr>
              <a:t> เวลา		11.10 – 12.00 น.</a:t>
            </a:r>
            <a:endParaRPr lang="en-US" sz="2400" dirty="0">
              <a:solidFill>
                <a:srgbClr val="0070C0"/>
              </a:solidFill>
              <a:latin typeface="TH Niramit AS" panose="02000506000000020004" pitchFamily="2" charset="-34"/>
              <a:ea typeface="SimSun" panose="02010600030101010101" pitchFamily="2" charset="-122"/>
              <a:cs typeface="TH Niramit AS" panose="02000506000000020004" pitchFamily="2" charset="-34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th-TH" sz="2400" dirty="0">
                <a:solidFill>
                  <a:srgbClr val="0070C0"/>
                </a:solidFill>
                <a:latin typeface="TH Niramit AS" panose="02000506000000020004" pitchFamily="2" charset="-34"/>
                <a:ea typeface="SimSun" panose="02010600030101010101" pitchFamily="2" charset="-122"/>
                <a:cs typeface="TH Niramit AS" panose="02000506000000020004" pitchFamily="2" charset="-34"/>
              </a:rPr>
              <a:t>		</a:t>
            </a:r>
            <a:r>
              <a:rPr lang="th-TH" sz="2400" dirty="0" smtClean="0">
                <a:solidFill>
                  <a:srgbClr val="0070C0"/>
                </a:solidFill>
                <a:latin typeface="TH Niramit AS" panose="02000506000000020004" pitchFamily="2" charset="-34"/>
                <a:ea typeface="SimSun" panose="02010600030101010101" pitchFamily="2" charset="-122"/>
                <a:cs typeface="TH Niramit AS" panose="02000506000000020004" pitchFamily="2" charset="-34"/>
              </a:rPr>
              <a:t>พัก</a:t>
            </a:r>
            <a:r>
              <a:rPr lang="th-TH" sz="2400" dirty="0">
                <a:solidFill>
                  <a:srgbClr val="0070C0"/>
                </a:solidFill>
                <a:latin typeface="TH Niramit AS" panose="02000506000000020004" pitchFamily="2" charset="-34"/>
                <a:ea typeface="SimSun" panose="02010600030101010101" pitchFamily="2" charset="-122"/>
                <a:cs typeface="TH Niramit AS" panose="02000506000000020004" pitchFamily="2" charset="-34"/>
              </a:rPr>
              <a:t>รับประทานอาหารเวลา	12.00 – 13.00 </a:t>
            </a:r>
            <a:r>
              <a:rPr lang="th-TH" sz="2400" dirty="0" smtClean="0">
                <a:solidFill>
                  <a:srgbClr val="0070C0"/>
                </a:solidFill>
                <a:latin typeface="TH Niramit AS" panose="02000506000000020004" pitchFamily="2" charset="-34"/>
                <a:ea typeface="SimSun" panose="02010600030101010101" pitchFamily="2" charset="-122"/>
                <a:cs typeface="TH Niramit AS" panose="02000506000000020004" pitchFamily="2" charset="-34"/>
              </a:rPr>
              <a:t>น.</a:t>
            </a: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th-TH" sz="2400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ea typeface="SimSun" panose="02010600030101010101" pitchFamily="2" charset="-122"/>
                <a:cs typeface="TH Niramit AS" panose="02000506000000020004" pitchFamily="2" charset="-34"/>
              </a:rPr>
              <a:t>ภาคบ่าย เรียน </a:t>
            </a:r>
            <a:r>
              <a:rPr lang="th-TH" sz="2400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ea typeface="SimSun" panose="02010600030101010101" pitchFamily="2" charset="-122"/>
                <a:cs typeface="TH Niramit AS" panose="02000506000000020004" pitchFamily="2" charset="-34"/>
              </a:rPr>
              <a:t>3 ชั่วโมง</a:t>
            </a:r>
            <a:r>
              <a:rPr lang="th-TH" sz="2400" dirty="0">
                <a:solidFill>
                  <a:srgbClr val="0070C0"/>
                </a:solidFill>
                <a:latin typeface="TH Niramit AS" panose="02000506000000020004" pitchFamily="2" charset="-34"/>
                <a:ea typeface="SimSun" panose="02010600030101010101" pitchFamily="2" charset="-122"/>
                <a:cs typeface="TH Niramit AS" panose="02000506000000020004" pitchFamily="2" charset="-34"/>
              </a:rPr>
              <a:t>	</a:t>
            </a:r>
            <a:endParaRPr lang="th-TH" sz="2400" dirty="0" smtClean="0">
              <a:solidFill>
                <a:srgbClr val="0070C0"/>
              </a:solidFill>
              <a:latin typeface="TH Niramit AS" panose="02000506000000020004" pitchFamily="2" charset="-34"/>
              <a:ea typeface="SimSun" panose="02010600030101010101" pitchFamily="2" charset="-122"/>
              <a:cs typeface="TH Niramit AS" panose="02000506000000020004" pitchFamily="2" charset="-34"/>
            </a:endParaRPr>
          </a:p>
          <a:p>
            <a:pPr marL="457200" indent="457200">
              <a:lnSpc>
                <a:spcPct val="115000"/>
              </a:lnSpc>
              <a:spcAft>
                <a:spcPts val="0"/>
              </a:spcAft>
            </a:pPr>
            <a:r>
              <a:rPr lang="th-TH" sz="2400" dirty="0" smtClean="0">
                <a:solidFill>
                  <a:srgbClr val="0070C0"/>
                </a:solidFill>
                <a:latin typeface="TH Niramit AS" panose="02000506000000020004" pitchFamily="2" charset="-34"/>
                <a:ea typeface="SimSun" panose="02010600030101010101" pitchFamily="2" charset="-122"/>
                <a:cs typeface="TH Niramit AS" panose="02000506000000020004" pitchFamily="2" charset="-34"/>
              </a:rPr>
              <a:t>	ชั่วโมง</a:t>
            </a:r>
            <a:r>
              <a:rPr lang="th-TH" sz="2400" dirty="0">
                <a:solidFill>
                  <a:srgbClr val="0070C0"/>
                </a:solidFill>
                <a:latin typeface="TH Niramit AS" panose="02000506000000020004" pitchFamily="2" charset="-34"/>
                <a:ea typeface="SimSun" panose="02010600030101010101" pitchFamily="2" charset="-122"/>
                <a:cs typeface="TH Niramit AS" panose="02000506000000020004" pitchFamily="2" charset="-34"/>
              </a:rPr>
              <a:t>ที่	5  เวลา 		13.00 – 13.50 น.</a:t>
            </a:r>
            <a:endParaRPr lang="en-US" sz="2400" dirty="0">
              <a:solidFill>
                <a:srgbClr val="0070C0"/>
              </a:solidFill>
              <a:latin typeface="TH Niramit AS" panose="02000506000000020004" pitchFamily="2" charset="-34"/>
              <a:ea typeface="SimSun" panose="02010600030101010101" pitchFamily="2" charset="-122"/>
              <a:cs typeface="TH Niramit AS" panose="02000506000000020004" pitchFamily="2" charset="-34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th-TH" sz="2400" dirty="0">
                <a:solidFill>
                  <a:srgbClr val="0070C0"/>
                </a:solidFill>
                <a:latin typeface="TH Niramit AS" panose="02000506000000020004" pitchFamily="2" charset="-34"/>
                <a:ea typeface="SimSun" panose="02010600030101010101" pitchFamily="2" charset="-122"/>
                <a:cs typeface="TH Niramit AS" panose="02000506000000020004" pitchFamily="2" charset="-34"/>
              </a:rPr>
              <a:t>			</a:t>
            </a:r>
            <a:r>
              <a:rPr lang="th-TH" sz="2400" dirty="0" smtClean="0">
                <a:solidFill>
                  <a:srgbClr val="0070C0"/>
                </a:solidFill>
                <a:latin typeface="TH Niramit AS" panose="02000506000000020004" pitchFamily="2" charset="-34"/>
                <a:ea typeface="SimSun" panose="02010600030101010101" pitchFamily="2" charset="-122"/>
                <a:cs typeface="TH Niramit AS" panose="02000506000000020004" pitchFamily="2" charset="-34"/>
              </a:rPr>
              <a:t>6  </a:t>
            </a:r>
            <a:r>
              <a:rPr lang="th-TH" sz="2400" dirty="0">
                <a:solidFill>
                  <a:srgbClr val="0070C0"/>
                </a:solidFill>
                <a:latin typeface="TH Niramit AS" panose="02000506000000020004" pitchFamily="2" charset="-34"/>
                <a:ea typeface="SimSun" panose="02010600030101010101" pitchFamily="2" charset="-122"/>
                <a:cs typeface="TH Niramit AS" panose="02000506000000020004" pitchFamily="2" charset="-34"/>
              </a:rPr>
              <a:t>เวลา		13.50 – 14.40 น.</a:t>
            </a:r>
            <a:endParaRPr lang="en-US" sz="2400" dirty="0">
              <a:solidFill>
                <a:srgbClr val="0070C0"/>
              </a:solidFill>
              <a:latin typeface="TH Niramit AS" panose="02000506000000020004" pitchFamily="2" charset="-34"/>
              <a:ea typeface="SimSun" panose="02010600030101010101" pitchFamily="2" charset="-122"/>
              <a:cs typeface="TH Niramit AS" panose="02000506000000020004" pitchFamily="2" charset="-34"/>
            </a:endParaRPr>
          </a:p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th-TH" sz="2400" dirty="0">
                <a:solidFill>
                  <a:srgbClr val="0070C0"/>
                </a:solidFill>
                <a:latin typeface="TH Niramit AS" panose="02000506000000020004" pitchFamily="2" charset="-34"/>
                <a:ea typeface="SimSun" panose="02010600030101010101" pitchFamily="2" charset="-122"/>
                <a:cs typeface="TH Niramit AS" panose="02000506000000020004" pitchFamily="2" charset="-34"/>
              </a:rPr>
              <a:t>			</a:t>
            </a:r>
            <a:r>
              <a:rPr lang="th-TH" sz="2400" dirty="0" smtClean="0">
                <a:solidFill>
                  <a:srgbClr val="0070C0"/>
                </a:solidFill>
                <a:latin typeface="TH Niramit AS" panose="02000506000000020004" pitchFamily="2" charset="-34"/>
                <a:ea typeface="SimSun" panose="02010600030101010101" pitchFamily="2" charset="-122"/>
                <a:cs typeface="TH Niramit AS" panose="02000506000000020004" pitchFamily="2" charset="-34"/>
              </a:rPr>
              <a:t>7  </a:t>
            </a:r>
            <a:r>
              <a:rPr lang="th-TH" sz="2400" dirty="0">
                <a:solidFill>
                  <a:srgbClr val="0070C0"/>
                </a:solidFill>
                <a:latin typeface="TH Niramit AS" panose="02000506000000020004" pitchFamily="2" charset="-34"/>
                <a:ea typeface="SimSun" panose="02010600030101010101" pitchFamily="2" charset="-122"/>
                <a:cs typeface="TH Niramit AS" panose="02000506000000020004" pitchFamily="2" charset="-34"/>
              </a:rPr>
              <a:t>เวลา 		14.40 – 15.30 น.</a:t>
            </a:r>
            <a:endParaRPr lang="en-US" sz="2400" dirty="0">
              <a:solidFill>
                <a:srgbClr val="0070C0"/>
              </a:solidFill>
              <a:effectLst/>
              <a:latin typeface="TH Niramit AS" panose="02000506000000020004" pitchFamily="2" charset="-34"/>
              <a:ea typeface="SimSun" panose="02010600030101010101" pitchFamily="2" charset="-122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5928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1060</TotalTime>
  <Words>301</Words>
  <Application>Microsoft Office PowerPoint</Application>
  <PresentationFormat>นำเสนอทางหน้าจอ (4:3)</PresentationFormat>
  <Paragraphs>49</Paragraphs>
  <Slides>9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7</vt:i4>
      </vt:variant>
      <vt:variant>
        <vt:lpstr>ธีม</vt:lpstr>
      </vt:variant>
      <vt:variant>
        <vt:i4>2</vt:i4>
      </vt:variant>
      <vt:variant>
        <vt:lpstr>ชื่อเรื่องสไลด์</vt:lpstr>
      </vt:variant>
      <vt:variant>
        <vt:i4>9</vt:i4>
      </vt:variant>
    </vt:vector>
  </HeadingPairs>
  <TitlesOfParts>
    <vt:vector size="18" baseType="lpstr">
      <vt:lpstr>Malgun Gothic</vt:lpstr>
      <vt:lpstr>SimSun</vt:lpstr>
      <vt:lpstr>Arial</vt:lpstr>
      <vt:lpstr>Calibri</vt:lpstr>
      <vt:lpstr>TH Kodchasal</vt:lpstr>
      <vt:lpstr>TH Niramit AS</vt:lpstr>
      <vt:lpstr>TH SarabunPSK</vt:lpstr>
      <vt:lpstr>Office Theme</vt:lpstr>
      <vt:lpstr>Custom Design</vt:lpstr>
      <vt:lpstr>งานนำเสนอ PowerPoint</vt:lpstr>
      <vt:lpstr> มาตรการในการจัดห้องเรียน  วันเปิดเรียนวันที่ 1 กรกฎาคม 2563 </vt:lpstr>
      <vt:lpstr>งานนำเสนอ PowerPoint</vt:lpstr>
      <vt:lpstr>มาตรการในการจัดห้องเรียน </vt:lpstr>
      <vt:lpstr>มาตรการในการจัดห้องเรียน </vt:lpstr>
      <vt:lpstr>งานนำเสนอ PowerPoint</vt:lpstr>
      <vt:lpstr>งานนำเสนอ PowerPoint</vt:lpstr>
      <vt:lpstr>เวลาเรียนของนักเรียน</vt:lpstr>
      <vt:lpstr>งานนำเสนอ PowerPoint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DELL</cp:lastModifiedBy>
  <cp:revision>45</cp:revision>
  <dcterms:created xsi:type="dcterms:W3CDTF">2014-04-01T16:35:38Z</dcterms:created>
  <dcterms:modified xsi:type="dcterms:W3CDTF">2020-06-23T13:29:22Z</dcterms:modified>
</cp:coreProperties>
</file>