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FF33"/>
    <a:srgbClr val="CC0099"/>
    <a:srgbClr val="FF6600"/>
    <a:srgbClr val="FF9300"/>
    <a:srgbClr val="075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9"/>
    <p:restoredTop sz="94670"/>
  </p:normalViewPr>
  <p:slideViewPr>
    <p:cSldViewPr snapToGrid="0" snapToObjects="1" showGuides="1">
      <p:cViewPr varScale="1">
        <p:scale>
          <a:sx n="48" d="100"/>
          <a:sy n="48" d="100"/>
        </p:scale>
        <p:origin x="237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3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1B39-6A1D-1B40-B2AB-4A49ED4BFD4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7473-DA00-104B-929D-2A274A52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83E5A-605E-3448-939C-CDF21AE0DC81}"/>
              </a:ext>
            </a:extLst>
          </p:cNvPr>
          <p:cNvSpPr/>
          <p:nvPr/>
        </p:nvSpPr>
        <p:spPr>
          <a:xfrm>
            <a:off x="2937664" y="531475"/>
            <a:ext cx="3482043" cy="10002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900" b="1" cap="none" spc="0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แผน</a:t>
            </a:r>
            <a:r>
              <a:rPr lang="th-TH" sz="59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ปฏิบัติการ</a:t>
            </a:r>
            <a:endParaRPr lang="en-US" sz="5900" b="1" cap="none" spc="0" dirty="0">
              <a:ln w="9525">
                <a:noFill/>
                <a:prstDash val="solid"/>
              </a:ln>
              <a:solidFill>
                <a:srgbClr val="0070C0"/>
              </a:solidFill>
              <a:effectLst>
                <a:glow rad="76200">
                  <a:schemeClr val="bg1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C608CEA-FA27-3941-9C25-89F58019F1BB}"/>
              </a:ext>
            </a:extLst>
          </p:cNvPr>
          <p:cNvSpPr/>
          <p:nvPr/>
        </p:nvSpPr>
        <p:spPr>
          <a:xfrm>
            <a:off x="795131" y="1626532"/>
            <a:ext cx="6662310" cy="751841"/>
          </a:xfrm>
          <a:prstGeom prst="parallelogram">
            <a:avLst>
              <a:gd name="adj" fmla="val 54803"/>
            </a:avLst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7930D-28E1-4644-90E9-21FB13B07CDC}"/>
              </a:ext>
            </a:extLst>
          </p:cNvPr>
          <p:cNvSpPr/>
          <p:nvPr/>
        </p:nvSpPr>
        <p:spPr>
          <a:xfrm>
            <a:off x="947523" y="1542528"/>
            <a:ext cx="59202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600" b="1" dirty="0" smtClean="0">
                <a:ln w="95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ประจำปีงบประมาณ พ.ศ. </a:t>
            </a:r>
            <a:r>
              <a:rPr lang="th-TH" sz="4600" b="1" dirty="0" smtClean="0">
                <a:ln w="95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2564</a:t>
            </a:r>
            <a:endParaRPr lang="en-US" sz="4600" b="1" cap="none" spc="0" dirty="0">
              <a:ln w="9525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76200">
                  <a:schemeClr val="bg1"/>
                </a:glow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BC57F01-ACD0-9643-B082-68CF671DB39B}"/>
              </a:ext>
            </a:extLst>
          </p:cNvPr>
          <p:cNvSpPr/>
          <p:nvPr/>
        </p:nvSpPr>
        <p:spPr>
          <a:xfrm>
            <a:off x="39421" y="2642610"/>
            <a:ext cx="7418020" cy="751841"/>
          </a:xfrm>
          <a:prstGeom prst="parallelogram">
            <a:avLst>
              <a:gd name="adj" fmla="val 54803"/>
            </a:avLst>
          </a:prstGeom>
          <a:solidFill>
            <a:schemeClr val="lt1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02CE4-9AB2-6B44-9AFE-4A1FDDE1B495}"/>
              </a:ext>
            </a:extLst>
          </p:cNvPr>
          <p:cNvSpPr/>
          <p:nvPr/>
        </p:nvSpPr>
        <p:spPr>
          <a:xfrm>
            <a:off x="327028" y="2573494"/>
            <a:ext cx="6543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(1 ตุลาคม </a:t>
            </a:r>
            <a:r>
              <a:rPr lang="th-TH" sz="44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2563-30 </a:t>
            </a:r>
            <a:r>
              <a:rPr lang="th-TH" sz="44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กันยายน </a:t>
            </a:r>
            <a:r>
              <a:rPr lang="th-TH" sz="4400" b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2564)</a:t>
            </a:r>
            <a:endParaRPr lang="en-US" sz="4400" b="1" cap="none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glow rad="76200">
                  <a:schemeClr val="bg1"/>
                </a:glow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AA403CC-6844-174F-9BCB-B42C0E16D992}"/>
              </a:ext>
            </a:extLst>
          </p:cNvPr>
          <p:cNvSpPr/>
          <p:nvPr/>
        </p:nvSpPr>
        <p:spPr>
          <a:xfrm>
            <a:off x="1692692" y="7394668"/>
            <a:ext cx="5895970" cy="753797"/>
          </a:xfrm>
          <a:prstGeom prst="parallelogram">
            <a:avLst>
              <a:gd name="adj" fmla="val 574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0ACA56-3679-EC48-9596-1A6F8D52A6FA}"/>
              </a:ext>
            </a:extLst>
          </p:cNvPr>
          <p:cNvSpPr/>
          <p:nvPr/>
        </p:nvSpPr>
        <p:spPr>
          <a:xfrm>
            <a:off x="2931953" y="7395184"/>
            <a:ext cx="3805850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90000"/>
              </a:lnSpc>
            </a:pPr>
            <a:r>
              <a:rPr lang="th-TH" sz="4800" b="1" dirty="0">
                <a:ln w="9525">
                  <a:noFill/>
                  <a:prstDash val="solid"/>
                </a:ln>
                <a:solidFill>
                  <a:srgbClr val="0099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โรงเรียนวัดสิริมงคล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33C2FD-8054-BC47-A858-8B99121A594C}"/>
              </a:ext>
            </a:extLst>
          </p:cNvPr>
          <p:cNvSpPr/>
          <p:nvPr/>
        </p:nvSpPr>
        <p:spPr>
          <a:xfrm>
            <a:off x="230254" y="8205816"/>
            <a:ext cx="6526146" cy="133882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90000"/>
              </a:lnSpc>
            </a:pPr>
            <a:r>
              <a:rPr lang="th-TH" sz="3000" b="1" dirty="0" smtClean="0">
                <a:ln w="9525">
                  <a:noFill/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</a:t>
            </a:r>
            <a:r>
              <a:rPr lang="th-TH" sz="3000" b="1" dirty="0">
                <a:ln w="9525">
                  <a:noFill/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เขตพื้นที่</a:t>
            </a:r>
            <a:r>
              <a:rPr lang="th-TH" sz="3000" b="1" dirty="0" smtClean="0">
                <a:ln w="9525">
                  <a:noFill/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การศึกษาประถมศึกษาบุรีรัมย์ เขต 4</a:t>
            </a:r>
            <a:endParaRPr lang="th-TH" sz="3000" b="1" dirty="0">
              <a:ln w="9525">
                <a:noFill/>
                <a:prstDash val="soli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r">
              <a:lnSpc>
                <a:spcPct val="90000"/>
              </a:lnSpc>
            </a:pPr>
            <a:r>
              <a:rPr lang="th-TH" sz="3000" b="1" cap="none" dirty="0">
                <a:ln w="9525">
                  <a:noFill/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สำนักงานคณะกรรมการการศึกษาขั้นพื้นฐาน</a:t>
            </a:r>
          </a:p>
          <a:p>
            <a:pPr algn="r">
              <a:lnSpc>
                <a:spcPct val="90000"/>
              </a:lnSpc>
            </a:pPr>
            <a:r>
              <a:rPr lang="th-TH" sz="3000" b="1" dirty="0">
                <a:ln w="9525">
                  <a:noFill/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H Baijam" panose="02000506000000020004" pitchFamily="2" charset="-34"/>
                <a:cs typeface="TH Baijam" panose="02000506000000020004" pitchFamily="2" charset="-34"/>
              </a:rPr>
              <a:t>กระทรวงศึกษาธิการ</a:t>
            </a:r>
            <a:endParaRPr lang="en-US" sz="3000" b="1" cap="none" dirty="0">
              <a:ln w="9525">
                <a:noFill/>
                <a:prstDash val="solid"/>
              </a:ln>
              <a:effectLst>
                <a:glow rad="63500">
                  <a:schemeClr val="bg1">
                    <a:alpha val="40000"/>
                  </a:schemeClr>
                </a:glow>
              </a:effectLst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8" name="รูปภาพ 17" descr="โลโก้โรงเรียนใหม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8" y="375443"/>
            <a:ext cx="1389064" cy="125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28" y="3512778"/>
            <a:ext cx="2560339" cy="1706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8" y="5517803"/>
            <a:ext cx="2627429" cy="1816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9" y="3530115"/>
            <a:ext cx="2678868" cy="177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38" y="5513954"/>
            <a:ext cx="2627429" cy="181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752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31</Words>
  <Application>Microsoft Office PowerPoint</Application>
  <PresentationFormat>กระดาษ A4 (210x297 มม.)</PresentationFormat>
  <Paragraphs>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Baijam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NoOKiiKz ❀</dc:creator>
  <cp:lastModifiedBy>Windows User</cp:lastModifiedBy>
  <cp:revision>8</cp:revision>
  <dcterms:created xsi:type="dcterms:W3CDTF">2020-04-12T14:16:12Z</dcterms:created>
  <dcterms:modified xsi:type="dcterms:W3CDTF">2021-09-20T13:11:56Z</dcterms:modified>
</cp:coreProperties>
</file>