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AC7A-FF01-43B1-AFCB-0C516746ED96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2B74-C2E5-44BE-8810-835E675E9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BF106-CD95-4F14-A72F-C2855A2653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BF106-CD95-4F14-A72F-C2855A2653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2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5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A23A-98DE-4AE1-8B01-1C2476A2F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C8A1-4F4D-4A42-9CD8-E63C66F173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4.bp.blogspot.com/-_foFmEO0Uo8/UpAbuQ1eLuI/AAAAAAAAIQI/oN7tIUcX6Ak/s1600/%E0%B9%80%E0%B8%A3%E0%B8%B4%E0%B9%88%E0%B8%A1%E0%B8%95%E0%B9%89%E0%B8%99%E0%B8%97%E0%B8%B3%E0%B8%98%E0%B8%B8%E0%B8%A3%E0%B8%81%E0%B8%B4%E0%B8%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53045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166" y="404664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ปีงบประมาณ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2558</a:t>
            </a:r>
            <a:b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</a:b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1</a:t>
            </a: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ตุลาคม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2557-30 </a:t>
            </a: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กันยายน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2558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362565"/>
            <a:ext cx="9353044" cy="1015663"/>
          </a:xfrm>
          <a:prstGeom prst="rect">
            <a:avLst/>
          </a:prstGeom>
          <a:solidFill>
            <a:schemeClr val="tx1">
              <a:lumMod val="95000"/>
              <a:lumOff val="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จุดเน้นสำคัญตามนโยบาย 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10 +1</a:t>
            </a:r>
          </a:p>
        </p:txBody>
      </p:sp>
    </p:spTree>
    <p:extLst>
      <p:ext uri="{BB962C8B-B14F-4D97-AF65-F5344CB8AC3E}">
        <p14:creationId xmlns:p14="http://schemas.microsoft.com/office/powerpoint/2010/main" val="2588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464182"/>
            <a:ext cx="4572000" cy="600164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หนึ่งรักชาติ ศาสนา พระมหากษัตริย์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สองซื่อสัตย์ เสียสละ อดทนได้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สามกตัญญู พ่อแม่ สุดหัวใจ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สี่มุ่งใฝ่ เล่าเรียน เพียรวิชา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ห้ารักษา วัฒนธรรม ประจำชาติ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หกไม่ขาด ศีลธรรม ศาสนา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เจ็ดเรียนรู้ อธิปไตย ของประชา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แปดรักษา วินัย </a:t>
            </a:r>
            <a:r>
              <a:rPr lang="th-TH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กฏหมาย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ไทย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เก้าปฏิบัติ ตามพระ ราชดำรัส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สิบไม่ขาด พอเพียง เลี้ยงชีพได้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สิบเอ็ดต้อง เข็มแข็ง ทั้งกายใจ</a:t>
            </a:r>
          </a:p>
          <a:p>
            <a:pPr fontAlgn="base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สิบสองไซร้ คิดอะไร ให้ส่วนรวม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schoolweb.eduzones.com/uploads/20140530133209D7XrU2V/contents/20140804105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1628800"/>
            <a:ext cx="51125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13082" r="24532" b="67500"/>
          <a:stretch/>
        </p:blipFill>
        <p:spPr bwMode="auto">
          <a:xfrm>
            <a:off x="395536" y="1556792"/>
            <a:ext cx="8352928" cy="28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0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31154" r="12315" b="32500"/>
          <a:stretch/>
        </p:blipFill>
        <p:spPr bwMode="auto">
          <a:xfrm>
            <a:off x="827584" y="980728"/>
            <a:ext cx="763284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9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9369"/>
              </p:ext>
            </p:extLst>
          </p:nvPr>
        </p:nvGraphicFramePr>
        <p:xfrm>
          <a:off x="611559" y="620690"/>
          <a:ext cx="784887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2160240"/>
                <a:gridCol w="46805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ข้อที่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ชื่อค่านิยม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โครงการ/กิจกรรมส่งเสริมสนับสนุน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ความกตัญญู</a:t>
                      </a:r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6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2474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วิชาประวัติศาสตร์ เน้นตามจุดเน้นในการจัดกิจกรรม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การเรียนรู้ให้ผู้เรียนเกิดความภูมิใจและรักชาติไทยผ่าน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การเรียนรู้ทางประวัติศาสตร์ มีประเด็นความภูมิใจ ได้แก่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รากเหง้าความเป็นมาทางประวัติศาสตร์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สัญลักษณ์ของชาติไทย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สถาบันพระมหากษัตริย์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บรรพบุรุษ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ไทย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วัฒนธรรมไทย และภูมิปัญญาไทย</a:t>
            </a:r>
          </a:p>
        </p:txBody>
      </p:sp>
    </p:spTree>
    <p:extLst>
      <p:ext uri="{BB962C8B-B14F-4D97-AF65-F5344CB8AC3E}">
        <p14:creationId xmlns:p14="http://schemas.microsoft.com/office/powerpoint/2010/main" val="315119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26530" y="162880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วิชาหน้าที่พลเมืองมี</a:t>
            </a: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จุดเน้นที่การกำหนดเป็นวิชาเพิ่มเติม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มีจุดเน้นในเรื่อง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ความเป็นไทย รักชาติ ศาสนา และ</a:t>
            </a:r>
            <a:r>
              <a:rPr lang="th-TH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เทอดทูน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สถาบันพระมหากษัตริย์ ความเป็นพลเมืองในระบอบประชาธิปไตยอันมีพระมหากษัตริย์เป็นประมุข ความปรองดองสมานฉันท์ ความมีวินัยและรับผิดชอบต่อตนเองและสังคม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234580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0728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ก้าวสู่อาเซียนด้วยความมั่นใจ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23" y="2348880"/>
            <a:ext cx="8066391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ประเมินตนเองตามชี้วัดโรงเรียนแกนนำหรือต้นแบบ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สร้างห้องเรียนคุณภาพอาเซียน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จัดมหกรรม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เขต สู่อาเซียน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217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19939"/>
            <a:ext cx="914400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1" algn="ctr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นโยบาย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10+1 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  <a:p>
            <a:pPr lvl="1" algn="ctr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ของสำนักงานเขตพื้นที่การศึกษาประถมศึกษานครราชสีมา เขต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1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125666"/>
            <a:ext cx="91439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การอ่านออก  เขียนได้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31700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ตรวจสอบการอ่านออกเขียนได้ ชั้น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2-6  </a:t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2.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สร้างเครือข่ายผู้ปกครองหรือศูนย์พัฒนาคุณภาพการอ่าน หรืออาจศูนย์พัฒนาคุณภาพปลอดการอ่านไม่ออก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จัดกิจกรรมของดีที่ใช้กับการอ่านในแต่ละศูนย์พัฒนา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1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980728"/>
            <a:ext cx="9143999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มุ่งเน้นผลสัมฤทธิ์ทางการเรียน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02" y="1916832"/>
            <a:ext cx="8066391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ทุกกลุ่มสาระต้องเพิ่มร้อยละ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เสริมขวัญกำลังใจโรงเรียนที่มีผลทุกกลุ่มสาระเพิ่มร้อยละ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3.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การบริหารที่นำผลการสอบไปขับเคลื่อนการสอน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4. PRE-O-NET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NT 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60 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วันสู่ความสำเร็จ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PRE-O-NET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184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ลูกศรลง 18"/>
          <p:cNvSpPr/>
          <p:nvPr/>
        </p:nvSpPr>
        <p:spPr>
          <a:xfrm>
            <a:off x="1259632" y="923330"/>
            <a:ext cx="2160240" cy="272145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6300192" y="923330"/>
            <a:ext cx="1800200" cy="319850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323528" y="4337283"/>
            <a:ext cx="8640960" cy="227923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339752" y="923330"/>
            <a:ext cx="3744416" cy="58180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914399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การยกระดับผลสัมฤทธิ์ทางการเรียน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21" y="1196752"/>
            <a:ext cx="259228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กลยุทธ์หลัก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60610"/>
            <a:ext cx="2592288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การนิเทศเต็มพิกัด</a:t>
            </a:r>
          </a:p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โดยศูนย์พัฒนาคุณภาพการศึกษา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21" y="3644786"/>
            <a:ext cx="259228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การสอนตามมาตรฐานและตัวชี้วัด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66" y="4868922"/>
            <a:ext cx="2592288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การนิเทศติดตาม</a:t>
            </a:r>
          </a:p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การสอนตามมาตรฐานและตัวชี้วัด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179049"/>
            <a:ext cx="3456384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กลยุทธ์เสริม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916224"/>
            <a:ext cx="2592288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การอ่านออกเขียนได้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653399"/>
            <a:ext cx="439248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วันสู่ความสำเร็จ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O-Net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เป็นเลิศ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954" y="3383176"/>
            <a:ext cx="25922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Pre –O-net/NT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4075673"/>
            <a:ext cx="25922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ICT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ทางไกล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261" y="4723893"/>
            <a:ext cx="25922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การจัดงบประมาณ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447616"/>
            <a:ext cx="259228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เครือข่าย</a:t>
            </a:r>
            <a:endParaRPr lang="en-US" sz="2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1954" y="6093296"/>
            <a:ext cx="259228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การเสริมขวัญกำลังใจ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5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ามเหลี่ยมหน้าจั่ว 1"/>
          <p:cNvSpPr/>
          <p:nvPr/>
        </p:nvSpPr>
        <p:spPr>
          <a:xfrm>
            <a:off x="107504" y="-10973"/>
            <a:ext cx="9036496" cy="686897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0973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prstClr val="black"/>
                </a:solidFill>
                <a:latin typeface="LilyUPC" pitchFamily="34" charset="-34"/>
                <a:cs typeface="LilyUPC" pitchFamily="34" charset="-34"/>
              </a:rPr>
              <a:t>การใช้ผลการสอบขับเคลื่อนการสอน</a:t>
            </a:r>
            <a:endParaRPr lang="en-US" sz="5400" dirty="0">
              <a:solidFill>
                <a:prstClr val="black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21" y="1196752"/>
            <a:ext cx="2592288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ผู้บริหาร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60610"/>
            <a:ext cx="2592288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ข้อมูลผลการสอบ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839107"/>
            <a:ext cx="2592288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แผนการยกระดับคุณภาพ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41" y="3906395"/>
            <a:ext cx="259228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แผนกำกับติดตามและประเมินผล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179049"/>
            <a:ext cx="4385592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ศูนย์พัฒนาคุณภาพ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916224"/>
            <a:ext cx="4392488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ข้อมูลผลการสอบของโรงเรียนในศูนย์และมาตรฐานตัวชี้วัด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092802"/>
            <a:ext cx="4392488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กิจกรรมการนิเทศ ติดตาม เน้นการสอนตามมาตรฐานและตัวชีวัด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5064" y="4323233"/>
            <a:ext cx="4392488" cy="95410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การเสริมการสอน </a:t>
            </a:r>
            <a:b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การเสริมการเตรียมตัวสอบ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15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08720"/>
            <a:ext cx="9144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เร่งรีบพัฒนาเทคโนโลยี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78" y="2132856"/>
            <a:ext cx="8066391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เน้นการจัดการเรียนการสอนทางไกลผ่านดาวเทียม</a:t>
            </a:r>
            <a:b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การเน้นการนำเทคโนโลยีมาใช้ในชีวิตประจำวัน ด้วยการแข่งขันทักษะทางเทคโนโลยี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หรือนำไปใช้ในการค้นคว้าหาความรู้ (ตามตัวบ่งชี้ของสมศ.)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68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915" y="980728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อ่านพูดภาษาอังกฤษ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22" y="2204864"/>
            <a:ext cx="8066391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การตรวจสอบการอ่าน เขียนภาษาอังกฤษ เป้าหมาย นักเรียนอ่าน เขียนได้ร้อยละ 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เน้นการเข้าค่ายภาษาอังกฤษในศูนย์พัฒนาคุณภาพ</a:t>
            </a:r>
            <a:endParaRPr lang="en-US" sz="4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71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908720"/>
            <a:ext cx="914399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บ่มเพาะคุณธรรม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23" y="2132856"/>
            <a:ext cx="8066391" cy="31700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b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ค่านิยมพื้นฐาน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ประการ</a:t>
            </a:r>
            <a:b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การสอนประวัติศาสตร์  และหน้าที่พลเมือง</a:t>
            </a:r>
            <a:b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มีการแข่งขันความสามารถประวัติศาสตร์ และหน้าที่	พลเมือง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834"/>
            <a:ext cx="914399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Erawan" pitchFamily="2" charset="-34"/>
                <a:cs typeface="DSN Erawan" pitchFamily="2" charset="-34"/>
              </a:rPr>
              <a:t>จุดเน้นสำคัญ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Erawan" pitchFamily="2" charset="-34"/>
              <a:cs typeface="DSN Erawa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161175"/>
      </p:ext>
    </p:extLst>
  </p:cSld>
  <p:clrMapOvr>
    <a:masterClrMapping/>
  </p:clrMapOvr>
</p:sld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334</Words>
  <Application>Microsoft Office PowerPoint</Application>
  <PresentationFormat>On-screen Show (4:3)</PresentationFormat>
  <Paragraphs>67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Sumsung</dc:creator>
  <cp:lastModifiedBy>Administrator</cp:lastModifiedBy>
  <cp:revision>1</cp:revision>
  <dcterms:created xsi:type="dcterms:W3CDTF">2014-10-24T08:56:45Z</dcterms:created>
  <dcterms:modified xsi:type="dcterms:W3CDTF">2014-11-05T07:50:18Z</dcterms:modified>
</cp:coreProperties>
</file>