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3FBA-D7E1-4F07-BEB2-232FB804ED2F}" type="datetimeFigureOut">
              <a:rPr lang="th-TH" smtClean="0"/>
              <a:t>25/09/57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6375-878B-416C-9968-164E65B8879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3FBA-D7E1-4F07-BEB2-232FB804ED2F}" type="datetimeFigureOut">
              <a:rPr lang="th-TH" smtClean="0"/>
              <a:t>25/09/57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6375-878B-416C-9968-164E65B8879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3FBA-D7E1-4F07-BEB2-232FB804ED2F}" type="datetimeFigureOut">
              <a:rPr lang="th-TH" smtClean="0"/>
              <a:t>25/09/57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6375-878B-416C-9968-164E65B8879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3FBA-D7E1-4F07-BEB2-232FB804ED2F}" type="datetimeFigureOut">
              <a:rPr lang="th-TH" smtClean="0"/>
              <a:t>25/09/57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6375-878B-416C-9968-164E65B8879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3FBA-D7E1-4F07-BEB2-232FB804ED2F}" type="datetimeFigureOut">
              <a:rPr lang="th-TH" smtClean="0"/>
              <a:t>25/09/57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6375-878B-416C-9968-164E65B8879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3FBA-D7E1-4F07-BEB2-232FB804ED2F}" type="datetimeFigureOut">
              <a:rPr lang="th-TH" smtClean="0"/>
              <a:t>25/09/57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6375-878B-416C-9968-164E65B8879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3FBA-D7E1-4F07-BEB2-232FB804ED2F}" type="datetimeFigureOut">
              <a:rPr lang="th-TH" smtClean="0"/>
              <a:t>25/09/57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6375-878B-416C-9968-164E65B8879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3FBA-D7E1-4F07-BEB2-232FB804ED2F}" type="datetimeFigureOut">
              <a:rPr lang="th-TH" smtClean="0"/>
              <a:t>25/09/57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6375-878B-416C-9968-164E65B8879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3FBA-D7E1-4F07-BEB2-232FB804ED2F}" type="datetimeFigureOut">
              <a:rPr lang="th-TH" smtClean="0"/>
              <a:t>25/09/57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6375-878B-416C-9968-164E65B8879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3FBA-D7E1-4F07-BEB2-232FB804ED2F}" type="datetimeFigureOut">
              <a:rPr lang="th-TH" smtClean="0"/>
              <a:t>25/09/57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6375-878B-416C-9968-164E65B8879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3FBA-D7E1-4F07-BEB2-232FB804ED2F}" type="datetimeFigureOut">
              <a:rPr lang="th-TH" smtClean="0"/>
              <a:t>25/09/57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6375-878B-416C-9968-164E65B8879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B3FBA-D7E1-4F07-BEB2-232FB804ED2F}" type="datetimeFigureOut">
              <a:rPr lang="th-TH" smtClean="0"/>
              <a:t>25/09/57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E6375-878B-416C-9968-164E65B88797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D:\My Documents\Pictures\untitled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643998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สี่เหลี่ยมผืนผ้า 4"/>
          <p:cNvSpPr/>
          <p:nvPr/>
        </p:nvSpPr>
        <p:spPr>
          <a:xfrm>
            <a:off x="928662" y="1142984"/>
            <a:ext cx="71438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200" b="1" dirty="0" smtClean="0">
                <a:solidFill>
                  <a:schemeClr val="bg1"/>
                </a:solidFill>
                <a:latin typeface="CordiaUPC" pitchFamily="34" charset="-34"/>
              </a:rPr>
              <a:t>ประกาศโรงเรียนวังหลังวิทยาคม</a:t>
            </a:r>
          </a:p>
          <a:p>
            <a:pPr algn="ctr"/>
            <a:endParaRPr lang="en-US" dirty="0" smtClean="0">
              <a:solidFill>
                <a:schemeClr val="bg1"/>
              </a:solidFill>
              <a:latin typeface="CordiaUPC" pitchFamily="34" charset="-34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CordiaUPC" pitchFamily="34" charset="-34"/>
              </a:rPr>
              <a:t>-</a:t>
            </a:r>
            <a:r>
              <a:rPr lang="th-TH" b="1" dirty="0" smtClean="0">
                <a:solidFill>
                  <a:schemeClr val="bg1"/>
                </a:solidFill>
                <a:latin typeface="CordiaUPC" pitchFamily="34" charset="-34"/>
              </a:rPr>
              <a:t>กำหนดปิดภาคเรียนที่ </a:t>
            </a:r>
            <a:r>
              <a:rPr lang="en-US" b="1" dirty="0" smtClean="0">
                <a:solidFill>
                  <a:schemeClr val="bg1"/>
                </a:solidFill>
                <a:latin typeface="CordiaUPC" pitchFamily="34" charset="-34"/>
              </a:rPr>
              <a:t>1/57  </a:t>
            </a:r>
            <a:r>
              <a:rPr lang="th-TH" b="1" dirty="0" smtClean="0">
                <a:solidFill>
                  <a:schemeClr val="bg1"/>
                </a:solidFill>
                <a:latin typeface="CordiaUPC" pitchFamily="34" charset="-34"/>
              </a:rPr>
              <a:t>วันศุกร์ที่ </a:t>
            </a:r>
            <a:r>
              <a:rPr lang="en-US" b="1" dirty="0" smtClean="0">
                <a:solidFill>
                  <a:schemeClr val="bg1"/>
                </a:solidFill>
                <a:latin typeface="CordiaUPC" pitchFamily="34" charset="-34"/>
              </a:rPr>
              <a:t>26 </a:t>
            </a:r>
            <a:r>
              <a:rPr lang="th-TH" b="1" dirty="0" smtClean="0">
                <a:solidFill>
                  <a:schemeClr val="bg1"/>
                </a:solidFill>
                <a:latin typeface="CordiaUPC" pitchFamily="34" charset="-34"/>
              </a:rPr>
              <a:t>ต</a:t>
            </a:r>
            <a:r>
              <a:rPr lang="en-US" b="1" dirty="0" smtClean="0">
                <a:solidFill>
                  <a:schemeClr val="bg1"/>
                </a:solidFill>
                <a:latin typeface="CordiaUPC" pitchFamily="34" charset="-34"/>
              </a:rPr>
              <a:t>.</a:t>
            </a:r>
            <a:r>
              <a:rPr lang="th-TH" b="1" dirty="0" smtClean="0">
                <a:solidFill>
                  <a:schemeClr val="bg1"/>
                </a:solidFill>
                <a:latin typeface="CordiaUPC" pitchFamily="34" charset="-34"/>
              </a:rPr>
              <a:t>ค</a:t>
            </a:r>
            <a:r>
              <a:rPr lang="en-US" b="1" dirty="0" smtClean="0">
                <a:solidFill>
                  <a:schemeClr val="bg1"/>
                </a:solidFill>
                <a:latin typeface="CordiaUPC" pitchFamily="34" charset="-34"/>
              </a:rPr>
              <a:t>.57</a:t>
            </a:r>
          </a:p>
          <a:p>
            <a:endParaRPr lang="en-US" dirty="0" smtClean="0">
              <a:solidFill>
                <a:schemeClr val="bg1"/>
              </a:solidFill>
              <a:latin typeface="CordiaUPC" pitchFamily="34" charset="-34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CordiaUPC" pitchFamily="34" charset="-34"/>
              </a:rPr>
              <a:t>-</a:t>
            </a:r>
            <a:r>
              <a:rPr lang="th-TH" b="1" dirty="0" smtClean="0">
                <a:solidFill>
                  <a:schemeClr val="bg1"/>
                </a:solidFill>
                <a:latin typeface="CordiaUPC" pitchFamily="34" charset="-34"/>
              </a:rPr>
              <a:t>กำหนดปิดภาคเรียนที่ </a:t>
            </a:r>
            <a:r>
              <a:rPr lang="en-US" b="1" dirty="0" smtClean="0">
                <a:solidFill>
                  <a:schemeClr val="bg1"/>
                </a:solidFill>
                <a:latin typeface="CordiaUPC" pitchFamily="34" charset="-34"/>
              </a:rPr>
              <a:t>1/57</a:t>
            </a:r>
            <a:r>
              <a:rPr lang="th-TH" b="1" dirty="0" smtClean="0">
                <a:solidFill>
                  <a:schemeClr val="bg1"/>
                </a:solidFill>
                <a:latin typeface="CordiaUPC" pitchFamily="34" charset="-34"/>
              </a:rPr>
              <a:t>  วันศุกร์ที่ </a:t>
            </a:r>
            <a:r>
              <a:rPr lang="en-US" b="1" dirty="0" smtClean="0">
                <a:solidFill>
                  <a:schemeClr val="bg1"/>
                </a:solidFill>
                <a:latin typeface="CordiaUPC" pitchFamily="34" charset="-34"/>
              </a:rPr>
              <a:t>26 </a:t>
            </a:r>
            <a:r>
              <a:rPr lang="th-TH" b="1" dirty="0" smtClean="0">
                <a:solidFill>
                  <a:schemeClr val="bg1"/>
                </a:solidFill>
                <a:latin typeface="CordiaUPC" pitchFamily="34" charset="-34"/>
              </a:rPr>
              <a:t>ต</a:t>
            </a:r>
            <a:r>
              <a:rPr lang="en-US" b="1" dirty="0" smtClean="0">
                <a:solidFill>
                  <a:schemeClr val="bg1"/>
                </a:solidFill>
                <a:latin typeface="CordiaUPC" pitchFamily="34" charset="-34"/>
              </a:rPr>
              <a:t>.</a:t>
            </a:r>
            <a:r>
              <a:rPr lang="th-TH" b="1" dirty="0" smtClean="0">
                <a:solidFill>
                  <a:schemeClr val="bg1"/>
                </a:solidFill>
                <a:latin typeface="CordiaUPC" pitchFamily="34" charset="-34"/>
              </a:rPr>
              <a:t>ค</a:t>
            </a:r>
            <a:r>
              <a:rPr lang="en-US" b="1" dirty="0" smtClean="0">
                <a:solidFill>
                  <a:schemeClr val="bg1"/>
                </a:solidFill>
                <a:latin typeface="CordiaUPC" pitchFamily="34" charset="-34"/>
              </a:rPr>
              <a:t>.57</a:t>
            </a:r>
          </a:p>
          <a:p>
            <a:endParaRPr lang="en-US" dirty="0" smtClean="0">
              <a:solidFill>
                <a:schemeClr val="bg1"/>
              </a:solidFill>
              <a:latin typeface="CordiaUPC" pitchFamily="34" charset="-34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CordiaUPC" pitchFamily="34" charset="-34"/>
              </a:rPr>
              <a:t>-</a:t>
            </a:r>
            <a:r>
              <a:rPr lang="th-TH" b="1" dirty="0" smtClean="0">
                <a:solidFill>
                  <a:schemeClr val="bg1"/>
                </a:solidFill>
                <a:latin typeface="CordiaUPC" pitchFamily="34" charset="-34"/>
              </a:rPr>
              <a:t>ประกาศผลสอบปลายภาคเรียนที่ </a:t>
            </a:r>
            <a:r>
              <a:rPr lang="en-US" b="1" dirty="0" smtClean="0">
                <a:solidFill>
                  <a:schemeClr val="bg1"/>
                </a:solidFill>
                <a:latin typeface="CordiaUPC" pitchFamily="34" charset="-34"/>
              </a:rPr>
              <a:t>1/57 </a:t>
            </a:r>
            <a:r>
              <a:rPr lang="th-TH" b="1" dirty="0" smtClean="0">
                <a:solidFill>
                  <a:schemeClr val="bg1"/>
                </a:solidFill>
                <a:latin typeface="CordiaUPC" pitchFamily="34" charset="-34"/>
              </a:rPr>
              <a:t>วันศุกร์ที่ </a:t>
            </a:r>
            <a:r>
              <a:rPr lang="en-US" b="1" dirty="0" smtClean="0">
                <a:solidFill>
                  <a:schemeClr val="bg1"/>
                </a:solidFill>
                <a:latin typeface="CordiaUPC" pitchFamily="34" charset="-34"/>
              </a:rPr>
              <a:t>10  </a:t>
            </a:r>
            <a:r>
              <a:rPr lang="th-TH" b="1" dirty="0" smtClean="0">
                <a:solidFill>
                  <a:schemeClr val="bg1"/>
                </a:solidFill>
                <a:latin typeface="CordiaUPC" pitchFamily="34" charset="-34"/>
              </a:rPr>
              <a:t>ต</a:t>
            </a:r>
            <a:r>
              <a:rPr lang="en-US" b="1" dirty="0" smtClean="0">
                <a:solidFill>
                  <a:schemeClr val="bg1"/>
                </a:solidFill>
                <a:latin typeface="CordiaUPC" pitchFamily="34" charset="-34"/>
              </a:rPr>
              <a:t>.</a:t>
            </a:r>
            <a:r>
              <a:rPr lang="th-TH" b="1" dirty="0" smtClean="0">
                <a:solidFill>
                  <a:schemeClr val="bg1"/>
                </a:solidFill>
                <a:latin typeface="CordiaUPC" pitchFamily="34" charset="-34"/>
              </a:rPr>
              <a:t>ค </a:t>
            </a:r>
            <a:r>
              <a:rPr lang="en-US" b="1" dirty="0" smtClean="0">
                <a:solidFill>
                  <a:schemeClr val="bg1"/>
                </a:solidFill>
                <a:latin typeface="CordiaUPC" pitchFamily="34" charset="-34"/>
              </a:rPr>
              <a:t>.57</a:t>
            </a:r>
            <a:endParaRPr lang="en-US" dirty="0">
              <a:solidFill>
                <a:schemeClr val="bg1"/>
              </a:solidFill>
              <a:latin typeface="CordiaUPC" pitchFamily="34" charset="-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55</Words>
  <Application>Microsoft Office PowerPoint</Application>
  <PresentationFormat>นำเสนอทางหน้าจอ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ภาพนิ่ง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User</dc:creator>
  <cp:lastModifiedBy>User</cp:lastModifiedBy>
  <cp:revision>2</cp:revision>
  <dcterms:created xsi:type="dcterms:W3CDTF">2014-09-25T08:55:06Z</dcterms:created>
  <dcterms:modified xsi:type="dcterms:W3CDTF">2014-09-25T09:06:49Z</dcterms:modified>
</cp:coreProperties>
</file>