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6858000" cy="9906000" type="A4"/>
  <p:notesSz cx="6761163" cy="9942513"/>
  <p:embeddedFontLst>
    <p:embeddedFont>
      <p:font typeface="Angsana New" panose="02020603050405020304" pitchFamily="18" charset="-34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dia New" panose="020B0304020202020204" pitchFamily="34" charset="-34"/>
      <p:regular r:id="rId16"/>
      <p:bold r:id="rId17"/>
      <p:italic r:id="rId18"/>
      <p:boldItalic r:id="rId19"/>
    </p:embeddedFont>
    <p:embeddedFont>
      <p:font typeface="TH Baijam" panose="02000506000000020004" pitchFamily="2" charset="-34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4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674" y="1704"/>
      </p:cViewPr>
      <p:guideLst>
        <p:guide orient="horz" pos="314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499"/>
            </a:lvl2pPr>
            <a:lvl3pPr marL="685771" indent="0" algn="ctr">
              <a:buNone/>
              <a:defRPr sz="1351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200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4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5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1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7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5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8962-46EC-4EBE-A5BF-B3024B75FB9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00A8-D242-4AC2-842C-77C83DC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765" t="57083" r="25772" b="11264"/>
          <a:stretch/>
        </p:blipFill>
        <p:spPr>
          <a:xfrm>
            <a:off x="1092559" y="-2722"/>
            <a:ext cx="5765441" cy="175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582" t="31687" r="17062" b="19299"/>
          <a:stretch/>
        </p:blipFill>
        <p:spPr>
          <a:xfrm>
            <a:off x="3715657" y="7813124"/>
            <a:ext cx="3142343" cy="209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5" y="244664"/>
            <a:ext cx="1040422" cy="10404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4546" y="93490"/>
            <a:ext cx="857249" cy="361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ว 42/63</a:t>
            </a:r>
            <a:endParaRPr lang="en-US" sz="180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838" y="1534704"/>
            <a:ext cx="6294324" cy="156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198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รายงานผลการ</a:t>
            </a:r>
            <a:r>
              <a:rPr lang="th-TH" sz="3198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ปฏิบัติงาน </a:t>
            </a:r>
          </a:p>
          <a:p>
            <a:pPr algn="ctr"/>
            <a:r>
              <a:rPr lang="th-TH" sz="3198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กลุ่ม</a:t>
            </a:r>
            <a:r>
              <a:rPr lang="th-TH" sz="3198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สาระการเรียนรู้ ........</a:t>
            </a:r>
          </a:p>
          <a:p>
            <a:pPr algn="ctr"/>
            <a:r>
              <a:rPr lang="th-TH" sz="3198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ปีการศึกษา 2562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567" y="3300564"/>
            <a:ext cx="2795264" cy="1988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sp>
        <p:nvSpPr>
          <p:cNvPr id="11" name="Rectangle 10"/>
          <p:cNvSpPr/>
          <p:nvPr/>
        </p:nvSpPr>
        <p:spPr>
          <a:xfrm>
            <a:off x="3547217" y="3300564"/>
            <a:ext cx="2795264" cy="19884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sp>
        <p:nvSpPr>
          <p:cNvPr id="12" name="Rectangle 11"/>
          <p:cNvSpPr/>
          <p:nvPr/>
        </p:nvSpPr>
        <p:spPr>
          <a:xfrm>
            <a:off x="586567" y="5464308"/>
            <a:ext cx="2795264" cy="19884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sp>
        <p:nvSpPr>
          <p:cNvPr id="13" name="Rectangle 12"/>
          <p:cNvSpPr/>
          <p:nvPr/>
        </p:nvSpPr>
        <p:spPr>
          <a:xfrm>
            <a:off x="3547217" y="5417663"/>
            <a:ext cx="2795264" cy="1988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sp>
        <p:nvSpPr>
          <p:cNvPr id="14" name="Oval 13"/>
          <p:cNvSpPr/>
          <p:nvPr/>
        </p:nvSpPr>
        <p:spPr>
          <a:xfrm>
            <a:off x="2133601" y="4294792"/>
            <a:ext cx="2670630" cy="230921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sp>
        <p:nvSpPr>
          <p:cNvPr id="15" name="Rectangle 14"/>
          <p:cNvSpPr/>
          <p:nvPr/>
        </p:nvSpPr>
        <p:spPr>
          <a:xfrm>
            <a:off x="581994" y="7875811"/>
            <a:ext cx="627600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โรงเรียนปราจีนกัลยาณี</a:t>
            </a:r>
            <a:endParaRPr lang="th-TH" sz="2500" kern="14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en-US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664 </a:t>
            </a:r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ตำบลหน้าเมือง อำเภอ</a:t>
            </a:r>
            <a:r>
              <a:rPr lang="th-TH" sz="25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เมืองปราจีนบุรี จังหวัดปราจีนบุรี</a:t>
            </a:r>
          </a:p>
          <a:p>
            <a:r>
              <a:rPr lang="th-TH" sz="25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สำนักงานเขตพื้นที่การศึกษามัธยมศึกษา เขต </a:t>
            </a:r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7</a:t>
            </a:r>
          </a:p>
          <a:p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สำนักงานคณะกรรมการ</a:t>
            </a:r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การศึกษาขั้น</a:t>
            </a:r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พื้นฐาน</a:t>
            </a:r>
          </a:p>
          <a:p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กระทรวงศึกษาธิการ</a:t>
            </a:r>
            <a:r>
              <a:rPr lang="th-TH" sz="2500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 </a:t>
            </a:r>
            <a:endParaRPr lang="en-US" sz="25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39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582" t="31687" r="17062" b="19299"/>
          <a:stretch/>
        </p:blipFill>
        <p:spPr>
          <a:xfrm flipH="1">
            <a:off x="0" y="7811103"/>
            <a:ext cx="3142343" cy="209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5" y="7167841"/>
            <a:ext cx="809025" cy="8090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58020" y="7116051"/>
            <a:ext cx="62760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โรงเรียนปราจีน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กัลยาณี</a:t>
            </a:r>
          </a:p>
          <a:p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รายงาน</a:t>
            </a:r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ผลการปฏิบัติงาน </a:t>
            </a:r>
            <a:endParaRPr lang="th-TH" sz="2000" b="1" kern="1400" dirty="0" smtClean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กลุ่ม</a:t>
            </a:r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สาระการเรียนรู้ 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........ ปี</a:t>
            </a:r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การศึกษา 2562</a:t>
            </a:r>
          </a:p>
          <a:p>
            <a:endParaRPr lang="th-TH" sz="1050" kern="14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en-US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664 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ตำบลหน้าเมือง อำเภอ</a:t>
            </a:r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เมืองปราจีนบุรี จังหวัดปราจีนบุรี</a:t>
            </a:r>
          </a:p>
          <a:p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สำนักงานเขตพื้นที่การศึกษามัธยมศึกษา เขต 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7</a:t>
            </a:r>
          </a:p>
          <a:p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สำนักงานคณะกรรมการ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การศึกษาขั้น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พื้นฐาน</a:t>
            </a:r>
          </a:p>
          <a:p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กระทรวงศึกษาธิการ</a:t>
            </a:r>
            <a:endParaRPr lang="th-TH" sz="2000" b="1" kern="14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000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 </a:t>
            </a:r>
            <a:endParaRPr lang="en-US" sz="20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45570" y="8180863"/>
            <a:ext cx="4896864" cy="20948"/>
          </a:xfrm>
          <a:prstGeom prst="line">
            <a:avLst/>
          </a:prstGeom>
          <a:ln w="19050">
            <a:solidFill>
              <a:srgbClr val="0D506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90" t="36585" r="23333" b="20371"/>
          <a:stretch/>
        </p:blipFill>
        <p:spPr>
          <a:xfrm>
            <a:off x="1623297" y="-1333"/>
            <a:ext cx="5231073" cy="20175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5" y="244664"/>
            <a:ext cx="1040422" cy="10404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4546" y="93490"/>
            <a:ext cx="857249" cy="361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ว 43/63</a:t>
            </a:r>
            <a:endParaRPr lang="en-US" sz="180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754" y="1564701"/>
            <a:ext cx="6294324" cy="156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198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รายงานผลการ</a:t>
            </a:r>
            <a:r>
              <a:rPr lang="th-TH" sz="3198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ปฏิบัติงาน </a:t>
            </a:r>
          </a:p>
          <a:p>
            <a:pPr algn="ctr"/>
            <a:r>
              <a:rPr lang="th-TH" sz="3198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กลุ่มบริหาร / งาน ........</a:t>
            </a:r>
            <a:endParaRPr lang="th-TH" sz="3198" b="1" kern="14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198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ปีการศึกษา 2562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567" y="3300564"/>
            <a:ext cx="2795264" cy="19884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7695" t="16193" r="15720" b="47902"/>
          <a:stretch/>
        </p:blipFill>
        <p:spPr>
          <a:xfrm>
            <a:off x="4591782" y="8170170"/>
            <a:ext cx="2274239" cy="17278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47217" y="3300564"/>
            <a:ext cx="2795264" cy="19884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sp>
        <p:nvSpPr>
          <p:cNvPr id="12" name="Rectangle 11"/>
          <p:cNvSpPr/>
          <p:nvPr/>
        </p:nvSpPr>
        <p:spPr>
          <a:xfrm>
            <a:off x="586567" y="5464308"/>
            <a:ext cx="2795264" cy="19884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sp>
        <p:nvSpPr>
          <p:cNvPr id="13" name="Rectangle 12"/>
          <p:cNvSpPr/>
          <p:nvPr/>
        </p:nvSpPr>
        <p:spPr>
          <a:xfrm>
            <a:off x="3547217" y="5417663"/>
            <a:ext cx="2795264" cy="19884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sp>
        <p:nvSpPr>
          <p:cNvPr id="14" name="Oval 13"/>
          <p:cNvSpPr/>
          <p:nvPr/>
        </p:nvSpPr>
        <p:spPr>
          <a:xfrm>
            <a:off x="2133601" y="4294792"/>
            <a:ext cx="2670630" cy="230921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2" tIns="45720" rIns="91442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2" dirty="0"/>
              <a:t>รูปถ่าย</a:t>
            </a:r>
            <a:endParaRPr lang="en-US" sz="2402" dirty="0"/>
          </a:p>
        </p:txBody>
      </p:sp>
      <p:sp>
        <p:nvSpPr>
          <p:cNvPr id="17" name="Rectangle 16"/>
          <p:cNvSpPr/>
          <p:nvPr/>
        </p:nvSpPr>
        <p:spPr>
          <a:xfrm>
            <a:off x="578364" y="7859297"/>
            <a:ext cx="62760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โรงเรียนปราจีนกัลยาณี</a:t>
            </a:r>
            <a:endParaRPr lang="th-TH" sz="2500" kern="14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en-US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664 </a:t>
            </a:r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ตำบลหน้าเมือง อำเภอ</a:t>
            </a:r>
            <a:r>
              <a:rPr lang="th-TH" sz="25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เมืองปราจีนบุรี จังหวัดปราจีนบุรี</a:t>
            </a:r>
          </a:p>
          <a:p>
            <a:r>
              <a:rPr lang="th-TH" sz="25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สำนักงานเขตพื้นที่การศึกษามัธยมศึกษา เขต </a:t>
            </a:r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7</a:t>
            </a:r>
          </a:p>
          <a:p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สำนักงานคณะกรรมการ</a:t>
            </a:r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การศึกษาขั้น</a:t>
            </a:r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พื้นฐาน</a:t>
            </a:r>
          </a:p>
          <a:p>
            <a:r>
              <a:rPr lang="th-TH" sz="25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กระทรวงศึกษาธิการ</a:t>
            </a:r>
            <a:endParaRPr lang="th-TH" sz="2500" b="1" kern="14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500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 </a:t>
            </a:r>
            <a:endParaRPr lang="en-US" sz="25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02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7695" t="16193" r="15720" b="47902"/>
          <a:stretch/>
        </p:blipFill>
        <p:spPr>
          <a:xfrm flipH="1">
            <a:off x="-19585" y="8178191"/>
            <a:ext cx="2274239" cy="17278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56" y="7444671"/>
            <a:ext cx="809025" cy="809025"/>
          </a:xfrm>
          <a:prstGeom prst="rect">
            <a:avLst/>
          </a:prstGeom>
        </p:spPr>
      </p:pic>
      <p:sp>
        <p:nvSpPr>
          <p:cNvPr id="7" name="Rectangle 14"/>
          <p:cNvSpPr/>
          <p:nvPr/>
        </p:nvSpPr>
        <p:spPr>
          <a:xfrm>
            <a:off x="1861206" y="7382542"/>
            <a:ext cx="62760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โรงเรียนปราจีน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กัลยาณี</a:t>
            </a:r>
          </a:p>
          <a:p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รายงาน</a:t>
            </a:r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ผลการปฏิบัติงาน </a:t>
            </a:r>
            <a:endParaRPr lang="th-TH" sz="2000" b="1" kern="1400" dirty="0" smtClean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กลุ่มบริหาร / งาน ....... ปี</a:t>
            </a:r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การศึกษา 2562</a:t>
            </a:r>
          </a:p>
          <a:p>
            <a:endParaRPr lang="th-TH" sz="1050" kern="14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en-US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664 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ตำบลหน้าเมือง อำเภอ</a:t>
            </a:r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เมืองปราจีนบุรี จังหวัดปราจีนบุรี</a:t>
            </a:r>
          </a:p>
          <a:p>
            <a:r>
              <a:rPr lang="th-TH" sz="2000" b="1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สำนักงานเขตพื้นที่การศึกษามัธยมศึกษา เขต 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7</a:t>
            </a:r>
          </a:p>
          <a:p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สำนักงานคณะกรรมการ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การศึกษาขั้น</a:t>
            </a:r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พื้นฐาน</a:t>
            </a:r>
          </a:p>
          <a:p>
            <a:r>
              <a:rPr lang="th-TH" sz="2000" b="1" kern="14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กระทรวงศึกษาธิการ</a:t>
            </a:r>
            <a:endParaRPr lang="th-TH" sz="2000" b="1" kern="14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2000" kern="14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 </a:t>
            </a:r>
            <a:endParaRPr lang="en-US" sz="20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8" name="Straight Connector 15"/>
          <p:cNvCxnSpPr/>
          <p:nvPr/>
        </p:nvCxnSpPr>
        <p:spPr>
          <a:xfrm flipV="1">
            <a:off x="1825581" y="8508029"/>
            <a:ext cx="4896864" cy="2672"/>
          </a:xfrm>
          <a:prstGeom prst="line">
            <a:avLst/>
          </a:prstGeom>
          <a:ln w="19050">
            <a:solidFill>
              <a:srgbClr val="0D506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2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142</Words>
  <Application>Microsoft Office PowerPoint</Application>
  <PresentationFormat>กระดาษ A4 (210x297 มม.)</PresentationFormat>
  <Paragraphs>47</Paragraphs>
  <Slides>4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11" baseType="lpstr">
      <vt:lpstr>Arial</vt:lpstr>
      <vt:lpstr>Angsana New</vt:lpstr>
      <vt:lpstr>Calibri Light</vt:lpstr>
      <vt:lpstr>Calibri</vt:lpstr>
      <vt:lpstr>Cordia New</vt:lpstr>
      <vt:lpstr>TH Baijam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 PKN</dc:creator>
  <cp:lastModifiedBy>Prachinkallayanee</cp:lastModifiedBy>
  <cp:revision>13</cp:revision>
  <cp:lastPrinted>2020-02-13T13:13:50Z</cp:lastPrinted>
  <dcterms:created xsi:type="dcterms:W3CDTF">2020-02-13T06:28:17Z</dcterms:created>
  <dcterms:modified xsi:type="dcterms:W3CDTF">2020-03-24T16:43:40Z</dcterms:modified>
</cp:coreProperties>
</file>