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640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143"/>
    <a:srgbClr val="FF7D01"/>
    <a:srgbClr val="FF6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24" y="64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986140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ชื่อเรื่องและชื่อเรื่องร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ข้อความชื่อเรื่อง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  <p:sp>
        <p:nvSpPr>
          <p:cNvPr id="12" name="ข้อความระดับหนึ่ง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13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ข้อความ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737939" y="6210089"/>
            <a:ext cx="6080622" cy="45619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600" i="1"/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4" name="“ป้อนคำอ้างอิงที่นี่”"/>
          <p:cNvSpPr txBox="1">
            <a:spLocks noGrp="1"/>
          </p:cNvSpPr>
          <p:nvPr>
            <p:ph type="body" sz="quarter" idx="22"/>
          </p:nvPr>
        </p:nvSpPr>
        <p:spPr>
          <a:xfrm>
            <a:off x="737939" y="4844196"/>
            <a:ext cx="6080622" cy="650797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5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รูป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ภาพของชายหาดและทะเลจากเนินทรายที่ปกคลุมด้วยหญ้า"/>
          <p:cNvSpPr>
            <a:spLocks noGrp="1"/>
          </p:cNvSpPr>
          <p:nvPr>
            <p:ph type="pic" idx="21"/>
          </p:nvPr>
        </p:nvSpPr>
        <p:spPr>
          <a:xfrm>
            <a:off x="-760078" y="2483494"/>
            <a:ext cx="8589616" cy="57264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th-TH" smtClean="0"/>
              <a:t>คลิกไอคอนเพื่อเพิ่มรูปภาพ</a:t>
            </a:r>
            <a:endParaRPr/>
          </a:p>
        </p:txBody>
      </p:sp>
      <p:sp>
        <p:nvSpPr>
          <p:cNvPr id="103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รูปภาพ - แนวนอ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ภาพของชายหาดและทะเลจากเนินทรายที่ปกคลุมด้วยหญ้า"/>
          <p:cNvSpPr>
            <a:spLocks noGrp="1"/>
          </p:cNvSpPr>
          <p:nvPr>
            <p:ph type="pic" sz="half" idx="21"/>
          </p:nvPr>
        </p:nvSpPr>
        <p:spPr>
          <a:xfrm>
            <a:off x="944562" y="2730704"/>
            <a:ext cx="5667376" cy="37782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th-TH" smtClean="0"/>
              <a:t>คลิกไอคอนเพื่อเพิ่มรูปภาพ</a:t>
            </a:r>
            <a:endParaRPr/>
          </a:p>
        </p:txBody>
      </p:sp>
      <p:sp>
        <p:nvSpPr>
          <p:cNvPr id="21" name="ข้อความชื่อเรื่อง"/>
          <p:cNvSpPr txBox="1">
            <a:spLocks noGrp="1"/>
          </p:cNvSpPr>
          <p:nvPr>
            <p:ph type="title"/>
          </p:nvPr>
        </p:nvSpPr>
        <p:spPr>
          <a:xfrm>
            <a:off x="737939" y="64167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  <p:sp>
        <p:nvSpPr>
          <p:cNvPr id="22" name="ข้อความระดับหนึ่ง…"/>
          <p:cNvSpPr txBox="1">
            <a:spLocks noGrp="1"/>
          </p:cNvSpPr>
          <p:nvPr>
            <p:ph type="body" sz="quarter" idx="1"/>
          </p:nvPr>
        </p:nvSpPr>
        <p:spPr>
          <a:xfrm>
            <a:off x="737939" y="7250583"/>
            <a:ext cx="6080622" cy="6567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23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ชื่อเรื่อง - กึ่งกล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ข้อความชื่อเรื่อง"/>
          <p:cNvSpPr txBox="1">
            <a:spLocks noGrp="1"/>
          </p:cNvSpPr>
          <p:nvPr>
            <p:ph type="title"/>
          </p:nvPr>
        </p:nvSpPr>
        <p:spPr>
          <a:xfrm>
            <a:off x="737939" y="43873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  <p:sp>
        <p:nvSpPr>
          <p:cNvPr id="31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รูปภาพ - 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นกกระสาบินต่ำเหนือชายหาดโดยมีรั้วแบบสั้นอยู่เบื้องหน้า"/>
          <p:cNvSpPr>
            <a:spLocks noGrp="1"/>
          </p:cNvSpPr>
          <p:nvPr>
            <p:ph type="pic" sz="half" idx="21"/>
          </p:nvPr>
        </p:nvSpPr>
        <p:spPr>
          <a:xfrm>
            <a:off x="3704456" y="2881982"/>
            <a:ext cx="4774469" cy="47744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th-TH" smtClean="0"/>
              <a:t>คลิกไอคอนเพื่อเพิ่มรูปภาพ</a:t>
            </a:r>
            <a:endParaRPr/>
          </a:p>
        </p:txBody>
      </p:sp>
      <p:sp>
        <p:nvSpPr>
          <p:cNvPr id="39" name="ข้อความชื่อเรื่อง"/>
          <p:cNvSpPr txBox="1">
            <a:spLocks noGrp="1"/>
          </p:cNvSpPr>
          <p:nvPr>
            <p:ph type="title"/>
          </p:nvPr>
        </p:nvSpPr>
        <p:spPr>
          <a:xfrm>
            <a:off x="553454" y="28819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  <p:sp>
        <p:nvSpPr>
          <p:cNvPr id="40" name="ข้อความระดับหนึ่ง…"/>
          <p:cNvSpPr txBox="1">
            <a:spLocks noGrp="1"/>
          </p:cNvSpPr>
          <p:nvPr>
            <p:ph type="body" sz="quarter" idx="1"/>
          </p:nvPr>
        </p:nvSpPr>
        <p:spPr>
          <a:xfrm>
            <a:off x="553454" y="5258147"/>
            <a:ext cx="3099347" cy="2390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41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ชื่อเรื่อง - ด้านบ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ข้อความชื่อเรื่อง"/>
          <p:cNvSpPr txBox="1">
            <a:spLocks noGrp="1"/>
          </p:cNvSpPr>
          <p:nvPr>
            <p:ph type="title"/>
          </p:nvPr>
        </p:nvSpPr>
        <p:spPr>
          <a:xfrm>
            <a:off x="553454" y="266060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  <p:sp>
        <p:nvSpPr>
          <p:cNvPr id="49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ชื่อเรื่องและสัญลักษณ์หัวข้อย่อ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ข้อความชื่อเรื่อง"/>
          <p:cNvSpPr txBox="1">
            <a:spLocks noGrp="1"/>
          </p:cNvSpPr>
          <p:nvPr>
            <p:ph type="title"/>
          </p:nvPr>
        </p:nvSpPr>
        <p:spPr>
          <a:xfrm>
            <a:off x="553454" y="266060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  <p:sp>
        <p:nvSpPr>
          <p:cNvPr id="57" name="ข้อความระดับหนึ่ง…"/>
          <p:cNvSpPr txBox="1">
            <a:spLocks noGrp="1"/>
          </p:cNvSpPr>
          <p:nvPr>
            <p:ph type="body" sz="half" idx="1"/>
          </p:nvPr>
        </p:nvSpPr>
        <p:spPr>
          <a:xfrm>
            <a:off x="553454" y="4018408"/>
            <a:ext cx="6449592" cy="3652802"/>
          </a:xfrm>
          <a:prstGeom prst="rect">
            <a:avLst/>
          </a:prstGeom>
        </p:spPr>
        <p:txBody>
          <a:bodyPr anchor="ctr"/>
          <a:lstStyle>
            <a:lvl1pPr marL="472281" indent="-472281" algn="l">
              <a:spcBef>
                <a:spcPts val="4600"/>
              </a:spcBef>
              <a:buSzPct val="145000"/>
              <a:buChar char="•"/>
              <a:defRPr sz="3400"/>
            </a:lvl1pPr>
            <a:lvl2pPr marL="916781" indent="-472281" algn="l">
              <a:spcBef>
                <a:spcPts val="4600"/>
              </a:spcBef>
              <a:buSzPct val="145000"/>
              <a:buChar char="•"/>
              <a:defRPr sz="3400"/>
            </a:lvl2pPr>
            <a:lvl3pPr marL="1361281" indent="-472281" algn="l">
              <a:spcBef>
                <a:spcPts val="4600"/>
              </a:spcBef>
              <a:buSzPct val="145000"/>
              <a:buChar char="•"/>
              <a:defRPr sz="3400"/>
            </a:lvl3pPr>
            <a:lvl4pPr marL="1805781" indent="-472281" algn="l">
              <a:spcBef>
                <a:spcPts val="4600"/>
              </a:spcBef>
              <a:buSzPct val="145000"/>
              <a:buChar char="•"/>
              <a:defRPr sz="3400"/>
            </a:lvl4pPr>
            <a:lvl5pPr marL="2250281" indent="-472281" algn="l">
              <a:spcBef>
                <a:spcPts val="4600"/>
              </a:spcBef>
              <a:buSzPct val="145000"/>
              <a:buChar char="•"/>
              <a:defRPr sz="34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58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ชื่อเรื่อง สัญลักษณ์หัวข้อย่อยและรูป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ทางเดินทรายระหว่างเนินเขาสองลูกที่นำไปสู่ทะเล"/>
          <p:cNvSpPr>
            <a:spLocks noGrp="1"/>
          </p:cNvSpPr>
          <p:nvPr>
            <p:ph type="pic" sz="half" idx="21"/>
          </p:nvPr>
        </p:nvSpPr>
        <p:spPr>
          <a:xfrm>
            <a:off x="2213818" y="4018408"/>
            <a:ext cx="5479201" cy="36528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th-TH" smtClean="0"/>
              <a:t>คลิกไอคอนเพื่อเพิ่มรูปภาพ</a:t>
            </a:r>
            <a:endParaRPr/>
          </a:p>
        </p:txBody>
      </p:sp>
      <p:sp>
        <p:nvSpPr>
          <p:cNvPr id="66" name="ข้อความชื่อเรื่อง"/>
          <p:cNvSpPr txBox="1">
            <a:spLocks noGrp="1"/>
          </p:cNvSpPr>
          <p:nvPr>
            <p:ph type="title"/>
          </p:nvPr>
        </p:nvSpPr>
        <p:spPr>
          <a:xfrm>
            <a:off x="553454" y="2660600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/>
          </a:p>
        </p:txBody>
      </p:sp>
      <p:sp>
        <p:nvSpPr>
          <p:cNvPr id="67" name="ข้อความระดับหนึ่ง…"/>
          <p:cNvSpPr txBox="1">
            <a:spLocks noGrp="1"/>
          </p:cNvSpPr>
          <p:nvPr>
            <p:ph type="body" sz="quarter" idx="1"/>
          </p:nvPr>
        </p:nvSpPr>
        <p:spPr>
          <a:xfrm>
            <a:off x="553454" y="4018408"/>
            <a:ext cx="3099347" cy="3652802"/>
          </a:xfrm>
          <a:prstGeom prst="rect">
            <a:avLst/>
          </a:prstGeom>
        </p:spPr>
        <p:txBody>
          <a:bodyPr anchor="ctr"/>
          <a:lstStyle>
            <a:lvl1pPr marL="367392" indent="-367392" algn="l">
              <a:spcBef>
                <a:spcPts val="3500"/>
              </a:spcBef>
              <a:buSzPct val="145000"/>
              <a:buChar char="•"/>
              <a:defRPr sz="3000"/>
            </a:lvl1pPr>
            <a:lvl2pPr marL="710292" indent="-367392" algn="l">
              <a:spcBef>
                <a:spcPts val="3500"/>
              </a:spcBef>
              <a:buSzPct val="145000"/>
              <a:buChar char="•"/>
              <a:defRPr sz="3000"/>
            </a:lvl2pPr>
            <a:lvl3pPr marL="1053192" indent="-367392" algn="l">
              <a:spcBef>
                <a:spcPts val="3500"/>
              </a:spcBef>
              <a:buSzPct val="145000"/>
              <a:buChar char="•"/>
              <a:defRPr sz="3000"/>
            </a:lvl3pPr>
            <a:lvl4pPr marL="1396092" indent="-367392" algn="l">
              <a:spcBef>
                <a:spcPts val="3500"/>
              </a:spcBef>
              <a:buSzPct val="145000"/>
              <a:buChar char="•"/>
              <a:defRPr sz="3000"/>
            </a:lvl4pPr>
            <a:lvl5pPr marL="1738992" indent="-367392" algn="l">
              <a:spcBef>
                <a:spcPts val="3500"/>
              </a:spcBef>
              <a:buSzPct val="145000"/>
              <a:buChar char="•"/>
              <a:defRPr sz="30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68" name="เลขสไลด์"/>
          <p:cNvSpPr txBox="1">
            <a:spLocks noGrp="1"/>
          </p:cNvSpPr>
          <p:nvPr>
            <p:ph type="sldNum" sz="quarter" idx="2"/>
          </p:nvPr>
        </p:nvSpPr>
        <p:spPr>
          <a:xfrm>
            <a:off x="3627435" y="7914729"/>
            <a:ext cx="297694" cy="30033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สัญลักษณ์หัวข้อย่อ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ข้อความระดับหนึ่ง…"/>
          <p:cNvSpPr txBox="1">
            <a:spLocks noGrp="1"/>
          </p:cNvSpPr>
          <p:nvPr>
            <p:ph type="body" sz="half" idx="1"/>
          </p:nvPr>
        </p:nvSpPr>
        <p:spPr>
          <a:xfrm>
            <a:off x="553454" y="3250951"/>
            <a:ext cx="6449592" cy="4191498"/>
          </a:xfrm>
          <a:prstGeom prst="rect">
            <a:avLst/>
          </a:prstGeom>
        </p:spPr>
        <p:txBody>
          <a:bodyPr anchor="ctr"/>
          <a:lstStyle>
            <a:lvl1pPr marL="472281" indent="-472281" algn="l">
              <a:spcBef>
                <a:spcPts val="4600"/>
              </a:spcBef>
              <a:buSzPct val="145000"/>
              <a:buChar char="•"/>
              <a:defRPr sz="3400"/>
            </a:lvl1pPr>
            <a:lvl2pPr marL="916781" indent="-472281" algn="l">
              <a:spcBef>
                <a:spcPts val="4600"/>
              </a:spcBef>
              <a:buSzPct val="145000"/>
              <a:buChar char="•"/>
              <a:defRPr sz="3400"/>
            </a:lvl2pPr>
            <a:lvl3pPr marL="1361281" indent="-472281" algn="l">
              <a:spcBef>
                <a:spcPts val="4600"/>
              </a:spcBef>
              <a:buSzPct val="145000"/>
              <a:buChar char="•"/>
              <a:defRPr sz="3400"/>
            </a:lvl3pPr>
            <a:lvl4pPr marL="1805781" indent="-472281" algn="l">
              <a:spcBef>
                <a:spcPts val="4600"/>
              </a:spcBef>
              <a:buSzPct val="145000"/>
              <a:buChar char="•"/>
              <a:defRPr sz="3400"/>
            </a:lvl4pPr>
            <a:lvl5pPr marL="2250281" indent="-472281" algn="l">
              <a:spcBef>
                <a:spcPts val="4600"/>
              </a:spcBef>
              <a:buSzPct val="145000"/>
              <a:buChar char="•"/>
              <a:defRPr sz="34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/>
          </a:p>
        </p:txBody>
      </p:sp>
      <p:sp>
        <p:nvSpPr>
          <p:cNvPr id="76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รูปภาพ - 3 รูปขึ้นไ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ทางเดินทรายระหว่างเนินเขาสองลูกที่นำไปสู่ทะเล"/>
          <p:cNvSpPr>
            <a:spLocks noGrp="1"/>
          </p:cNvSpPr>
          <p:nvPr>
            <p:ph type="pic" sz="quarter" idx="21"/>
          </p:nvPr>
        </p:nvSpPr>
        <p:spPr>
          <a:xfrm>
            <a:off x="3809612" y="5472149"/>
            <a:ext cx="3287521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th-TH" smtClean="0"/>
              <a:t>คลิกไอคอนเพื่อเพิ่มรูปภาพ</a:t>
            </a:r>
            <a:endParaRPr/>
          </a:p>
        </p:txBody>
      </p:sp>
      <p:sp>
        <p:nvSpPr>
          <p:cNvPr id="84" name="นกกระสาบินต่ำเหนือชายหาดโดยมีรั้วแบบสั้นอยู่เบื้องหน้า"/>
          <p:cNvSpPr>
            <a:spLocks noGrp="1"/>
          </p:cNvSpPr>
          <p:nvPr>
            <p:ph type="pic" sz="quarter" idx="22"/>
          </p:nvPr>
        </p:nvSpPr>
        <p:spPr>
          <a:xfrm>
            <a:off x="3903699" y="2948396"/>
            <a:ext cx="3099347" cy="309934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th-TH" smtClean="0"/>
              <a:t>คลิกไอคอนเพื่อเพิ่มรูปภาพ</a:t>
            </a:r>
            <a:endParaRPr/>
          </a:p>
        </p:txBody>
      </p:sp>
      <p:sp>
        <p:nvSpPr>
          <p:cNvPr id="85" name="ภาพของชายหาดและทะเลจากเนินทรายที่ปกคลุมด้วยหญ้า"/>
          <p:cNvSpPr>
            <a:spLocks noGrp="1"/>
          </p:cNvSpPr>
          <p:nvPr>
            <p:ph type="pic" sz="half" idx="23"/>
          </p:nvPr>
        </p:nvSpPr>
        <p:spPr>
          <a:xfrm>
            <a:off x="-1645605" y="3029570"/>
            <a:ext cx="6951390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th-TH" smtClean="0"/>
              <a:t>คลิกไอคอนเพื่อเพิ่มรูปภาพ</a:t>
            </a:r>
            <a:endParaRPr/>
          </a:p>
        </p:txBody>
      </p:sp>
      <p:sp>
        <p:nvSpPr>
          <p:cNvPr id="86" name="เลขสไลด์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ข้อความชื่อเรื่อง"/>
          <p:cNvSpPr txBox="1">
            <a:spLocks noGrp="1"/>
          </p:cNvSpPr>
          <p:nvPr>
            <p:ph type="title"/>
          </p:nvPr>
        </p:nvSpPr>
        <p:spPr>
          <a:xfrm>
            <a:off x="737939" y="34649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ข้อความชื่อเรื่อง</a:t>
            </a:r>
          </a:p>
        </p:txBody>
      </p:sp>
      <p:sp>
        <p:nvSpPr>
          <p:cNvPr id="3" name="ข้อความระดับหนึ่ง…"/>
          <p:cNvSpPr txBox="1">
            <a:spLocks noGrp="1"/>
          </p:cNvSpPr>
          <p:nvPr>
            <p:ph type="body" idx="1"/>
          </p:nvPr>
        </p:nvSpPr>
        <p:spPr>
          <a:xfrm>
            <a:off x="737939" y="544263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ข้อความระดับหนึ่ง</a:t>
            </a:r>
          </a:p>
          <a:p>
            <a:pPr lvl="1"/>
            <a:r>
              <a:t>ข้อความระดับสอง</a:t>
            </a:r>
          </a:p>
          <a:p>
            <a:pPr lvl="2"/>
            <a:r>
              <a:t>ข้อความระดับสาม</a:t>
            </a:r>
          </a:p>
          <a:p>
            <a:pPr lvl="3"/>
            <a:r>
              <a:t>ข้อความระดับสี่</a:t>
            </a:r>
          </a:p>
          <a:p>
            <a:pPr lvl="4"/>
            <a:r>
              <a:t>ข้อความระดับห้า</a:t>
            </a:r>
          </a:p>
        </p:txBody>
      </p:sp>
      <p:sp>
        <p:nvSpPr>
          <p:cNvPr id="4" name="เลขสไลด์"/>
          <p:cNvSpPr txBox="1">
            <a:spLocks noGrp="1"/>
          </p:cNvSpPr>
          <p:nvPr>
            <p:ph type="sldNum" sz="quarter" idx="2"/>
          </p:nvPr>
        </p:nvSpPr>
        <p:spPr>
          <a:xfrm>
            <a:off x="3627435" y="7914729"/>
            <a:ext cx="297694" cy="281743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6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64049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64049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4"/>
            <a:ext cx="7558129" cy="106910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9587" y="8004748"/>
            <a:ext cx="5981075" cy="1204769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marL="0" marR="0" indent="0" algn="ctr" defTabSz="6404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นางสาวชุลีกร </a:t>
            </a:r>
            <a:r>
              <a:rPr lang="th-TH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พินธิ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</a:t>
            </a:r>
          </a:p>
          <a:p>
            <a:pPr marL="0" marR="0" indent="0" algn="ctr" defTabSz="6404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 ครู วิทยฐานะชำนาญการพิเศษ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H SarabunPSK" panose="020B0500040200020003" pitchFamily="34" charset="-34"/>
              <a:cs typeface="TH SarabunPSK" panose="020B0500040200020003" pitchFamily="34" charset="-34"/>
              <a:sym typeface="Helvetica Neu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3633" y="5458907"/>
            <a:ext cx="3342806" cy="45972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9517" tIns="29517" rIns="29517" bIns="29517" numCol="1" spcCol="38100" rtlCol="0" anchor="ctr">
            <a:spAutoFit/>
          </a:bodyPr>
          <a:lstStyle/>
          <a:p>
            <a:pPr marL="0" marR="0" indent="0" algn="ctr" defTabSz="6404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th-TH" sz="2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ใ</a:t>
            </a:r>
            <a:r>
              <a:rPr lang="th-TH" dirty="0" smtClean="0"/>
              <a:t>ส่รูปตนเอง</a:t>
            </a:r>
            <a:endParaRPr kumimoji="0" lang="en-US" sz="2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T02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งานนำเสนอ1" id="{B43C1473-3DB7-44C7-838E-1A9FA435AA0D}" vid="{3560F681-8BB3-444A-8C05-56D41A44552D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404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PT02</Template>
  <TotalTime>71</TotalTime>
  <Words>15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Helvetica Light</vt:lpstr>
      <vt:lpstr>Helvetica Neue</vt:lpstr>
      <vt:lpstr>Helvetica Neue Light</vt:lpstr>
      <vt:lpstr>Helvetica Neue Medium</vt:lpstr>
      <vt:lpstr>Helvetica Neue Thin</vt:lpstr>
      <vt:lpstr>TH SarabunPSK</vt:lpstr>
      <vt:lpstr>PT02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Windows User</cp:lastModifiedBy>
  <cp:revision>11</cp:revision>
  <dcterms:created xsi:type="dcterms:W3CDTF">2022-10-17T08:06:37Z</dcterms:created>
  <dcterms:modified xsi:type="dcterms:W3CDTF">2022-10-31T06:09:57Z</dcterms:modified>
</cp:coreProperties>
</file>